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sldIdLst>
    <p:sldId id="258" r:id="rId3"/>
    <p:sldId id="259" r:id="rId4"/>
    <p:sldId id="260" r:id="rId5"/>
    <p:sldId id="261" r:id="rId6"/>
    <p:sldId id="300" r:id="rId7"/>
    <p:sldId id="257" r:id="rId8"/>
    <p:sldId id="269" r:id="rId9"/>
    <p:sldId id="299" r:id="rId10"/>
    <p:sldId id="301" r:id="rId11"/>
    <p:sldId id="262" r:id="rId12"/>
    <p:sldId id="263" r:id="rId13"/>
    <p:sldId id="271" r:id="rId14"/>
    <p:sldId id="286" r:id="rId15"/>
    <p:sldId id="272" r:id="rId16"/>
    <p:sldId id="270" r:id="rId17"/>
    <p:sldId id="266" r:id="rId18"/>
    <p:sldId id="264" r:id="rId19"/>
    <p:sldId id="267" r:id="rId20"/>
    <p:sldId id="268" r:id="rId21"/>
    <p:sldId id="275" r:id="rId22"/>
    <p:sldId id="276" r:id="rId23"/>
    <p:sldId id="277" r:id="rId24"/>
    <p:sldId id="287" r:id="rId25"/>
    <p:sldId id="302" r:id="rId26"/>
    <p:sldId id="288" r:id="rId27"/>
    <p:sldId id="280" r:id="rId28"/>
    <p:sldId id="281" r:id="rId29"/>
    <p:sldId id="283" r:id="rId30"/>
    <p:sldId id="285" r:id="rId31"/>
    <p:sldId id="303" r:id="rId32"/>
    <p:sldId id="293" r:id="rId33"/>
    <p:sldId id="292" r:id="rId34"/>
    <p:sldId id="291" r:id="rId35"/>
    <p:sldId id="265" r:id="rId36"/>
    <p:sldId id="297" r:id="rId37"/>
    <p:sldId id="294" r:id="rId38"/>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663300"/>
    <a:srgbClr val="FF99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9" d="100"/>
          <a:sy n="79" d="100"/>
        </p:scale>
        <p:origin x="102"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sk-SK"/>
              <a:t>Upravte štýly predlohy textu</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podnadpisov</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1857644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ok s popiso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sk-SK"/>
              <a:t>Upravte štýly predlohy textu</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Ak chcete pridať obrázok, kliknite na ikonu</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1021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ov a popi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sk-SK"/>
              <a:t>Upravte štýly predlohy textu</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72762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onuka s popisom">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sk-SK"/>
              <a:t>Upravte štýly predlohy textu</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k-SK"/>
              <a:t>Upraviť štýly predlohy textu</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97812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s názvo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sk-SK"/>
              <a:t>Upravte štýly predlohy textu</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91919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rta s názvom ponuky">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sk-SK"/>
              <a:t>Upravte štýly predlohy textu</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sk-SK"/>
              <a:t>Upraviť štýly predlohy textu</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02241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alebo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sk-SK"/>
              <a:t>Upravte štýly predlohy textu</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sk-SK"/>
              <a:t>Upraviť štýly predlohy textu</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85876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sk-SK"/>
              <a:t>Upravte štýly predlohy textu</a:t>
            </a:r>
            <a:endParaRPr lang="en-US" dirty="0"/>
          </a:p>
        </p:txBody>
      </p:sp>
    </p:spTree>
    <p:extLst>
      <p:ext uri="{BB962C8B-B14F-4D97-AF65-F5344CB8AC3E}">
        <p14:creationId xmlns:p14="http://schemas.microsoft.com/office/powerpoint/2010/main" val="2465445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sk-SK"/>
              <a:t>Upravte štýly predlohy textu</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519126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grpSp>
        <p:nvGrpSpPr>
          <p:cNvPr id="87042" name="Group 2">
            <a:extLst>
              <a:ext uri="{FF2B5EF4-FFF2-40B4-BE49-F238E27FC236}">
                <a16:creationId xmlns:a16="http://schemas.microsoft.com/office/drawing/2014/main" id="{BC932DF7-70A4-49C1-858A-FFD40ECABA5B}"/>
              </a:ext>
            </a:extLst>
          </p:cNvPr>
          <p:cNvGrpSpPr>
            <a:grpSpLocks/>
          </p:cNvGrpSpPr>
          <p:nvPr/>
        </p:nvGrpSpPr>
        <p:grpSpPr bwMode="auto">
          <a:xfrm>
            <a:off x="0" y="1"/>
            <a:ext cx="12192000" cy="6856413"/>
            <a:chOff x="0" y="0"/>
            <a:chExt cx="5760" cy="4319"/>
          </a:xfrm>
        </p:grpSpPr>
        <p:sp>
          <p:nvSpPr>
            <p:cNvPr id="87043" name="Freeform 3">
              <a:extLst>
                <a:ext uri="{FF2B5EF4-FFF2-40B4-BE49-F238E27FC236}">
                  <a16:creationId xmlns:a16="http://schemas.microsoft.com/office/drawing/2014/main" id="{D634413C-378F-449A-BAC5-F9765BDCE76A}"/>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44" name="Freeform 4">
              <a:extLst>
                <a:ext uri="{FF2B5EF4-FFF2-40B4-BE49-F238E27FC236}">
                  <a16:creationId xmlns:a16="http://schemas.microsoft.com/office/drawing/2014/main" id="{981D63AF-ADBE-46E5-9355-0699DB9A5F2B}"/>
                </a:ext>
              </a:extLst>
            </p:cNvPr>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45" name="Freeform 5">
              <a:extLst>
                <a:ext uri="{FF2B5EF4-FFF2-40B4-BE49-F238E27FC236}">
                  <a16:creationId xmlns:a16="http://schemas.microsoft.com/office/drawing/2014/main" id="{A50C6399-C44D-4D8C-A853-8881A481A9C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46" name="Freeform 6">
              <a:extLst>
                <a:ext uri="{FF2B5EF4-FFF2-40B4-BE49-F238E27FC236}">
                  <a16:creationId xmlns:a16="http://schemas.microsoft.com/office/drawing/2014/main" id="{B9F99808-86AC-4713-85A3-73606F1CF24D}"/>
                </a:ext>
              </a:extLst>
            </p:cNvPr>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47" name="Freeform 7">
              <a:extLst>
                <a:ext uri="{FF2B5EF4-FFF2-40B4-BE49-F238E27FC236}">
                  <a16:creationId xmlns:a16="http://schemas.microsoft.com/office/drawing/2014/main" id="{7FED76A9-ABBB-437A-8A57-4D4E282E4794}"/>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sz="1800"/>
            </a:p>
          </p:txBody>
        </p:sp>
        <p:sp>
          <p:nvSpPr>
            <p:cNvPr id="87048" name="Freeform 8">
              <a:extLst>
                <a:ext uri="{FF2B5EF4-FFF2-40B4-BE49-F238E27FC236}">
                  <a16:creationId xmlns:a16="http://schemas.microsoft.com/office/drawing/2014/main" id="{7E8BAC57-B20D-450D-B6D8-C10B0F9AF58A}"/>
                </a:ext>
              </a:extLst>
            </p:cNvPr>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49" name="Freeform 9">
              <a:extLst>
                <a:ext uri="{FF2B5EF4-FFF2-40B4-BE49-F238E27FC236}">
                  <a16:creationId xmlns:a16="http://schemas.microsoft.com/office/drawing/2014/main" id="{40CEEB99-32EE-4692-8064-5E63E7FC56A6}"/>
                </a:ext>
              </a:extLst>
            </p:cNvPr>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0" name="Freeform 10">
              <a:extLst>
                <a:ext uri="{FF2B5EF4-FFF2-40B4-BE49-F238E27FC236}">
                  <a16:creationId xmlns:a16="http://schemas.microsoft.com/office/drawing/2014/main" id="{F812C2E7-97D0-4868-B37A-FBB63C31B536}"/>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1" name="Freeform 11">
              <a:extLst>
                <a:ext uri="{FF2B5EF4-FFF2-40B4-BE49-F238E27FC236}">
                  <a16:creationId xmlns:a16="http://schemas.microsoft.com/office/drawing/2014/main" id="{5556AC2F-0A35-40CD-AF6F-C654F58EBE1A}"/>
                </a:ext>
              </a:extLst>
            </p:cNvPr>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2" name="Freeform 12">
              <a:extLst>
                <a:ext uri="{FF2B5EF4-FFF2-40B4-BE49-F238E27FC236}">
                  <a16:creationId xmlns:a16="http://schemas.microsoft.com/office/drawing/2014/main" id="{2857C0E1-8FD0-48B8-9A5D-DB310DD5664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3" name="Freeform 13">
              <a:extLst>
                <a:ext uri="{FF2B5EF4-FFF2-40B4-BE49-F238E27FC236}">
                  <a16:creationId xmlns:a16="http://schemas.microsoft.com/office/drawing/2014/main" id="{03EB65F2-168B-45B8-847D-D67F9E65B29C}"/>
                </a:ext>
              </a:extLst>
            </p:cNvPr>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4" name="Freeform 14">
              <a:extLst>
                <a:ext uri="{FF2B5EF4-FFF2-40B4-BE49-F238E27FC236}">
                  <a16:creationId xmlns:a16="http://schemas.microsoft.com/office/drawing/2014/main" id="{F74BB27C-AB62-412E-AFE7-48A97678FBB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5" name="Freeform 15">
              <a:extLst>
                <a:ext uri="{FF2B5EF4-FFF2-40B4-BE49-F238E27FC236}">
                  <a16:creationId xmlns:a16="http://schemas.microsoft.com/office/drawing/2014/main" id="{9AC7402D-F4DA-4160-9B7C-69657D163452}"/>
                </a:ext>
              </a:extLst>
            </p:cNvPr>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6" name="Freeform 16">
              <a:extLst>
                <a:ext uri="{FF2B5EF4-FFF2-40B4-BE49-F238E27FC236}">
                  <a16:creationId xmlns:a16="http://schemas.microsoft.com/office/drawing/2014/main" id="{8229B7CD-91F9-450C-970A-9D44EB4812E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7" name="Freeform 17">
              <a:extLst>
                <a:ext uri="{FF2B5EF4-FFF2-40B4-BE49-F238E27FC236}">
                  <a16:creationId xmlns:a16="http://schemas.microsoft.com/office/drawing/2014/main" id="{BFE98BD7-277A-4FC6-9A76-988BADE029CC}"/>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8" name="Freeform 18">
              <a:extLst>
                <a:ext uri="{FF2B5EF4-FFF2-40B4-BE49-F238E27FC236}">
                  <a16:creationId xmlns:a16="http://schemas.microsoft.com/office/drawing/2014/main" id="{EC6120D6-0BFF-4EB9-99AA-B841F6C47DE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59" name="Freeform 19">
              <a:extLst>
                <a:ext uri="{FF2B5EF4-FFF2-40B4-BE49-F238E27FC236}">
                  <a16:creationId xmlns:a16="http://schemas.microsoft.com/office/drawing/2014/main" id="{8F0346D1-4314-46C5-BEE1-C771FC65FA14}"/>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0" name="Freeform 20">
              <a:extLst>
                <a:ext uri="{FF2B5EF4-FFF2-40B4-BE49-F238E27FC236}">
                  <a16:creationId xmlns:a16="http://schemas.microsoft.com/office/drawing/2014/main" id="{249574B3-D6E6-44D6-B2F4-4DB0414A325D}"/>
                </a:ext>
              </a:extLst>
            </p:cNvPr>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1" name="Freeform 21">
              <a:extLst>
                <a:ext uri="{FF2B5EF4-FFF2-40B4-BE49-F238E27FC236}">
                  <a16:creationId xmlns:a16="http://schemas.microsoft.com/office/drawing/2014/main" id="{4D3CEC7F-9DC5-46C0-85F0-D0395A35B7A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2" name="Freeform 22">
              <a:extLst>
                <a:ext uri="{FF2B5EF4-FFF2-40B4-BE49-F238E27FC236}">
                  <a16:creationId xmlns:a16="http://schemas.microsoft.com/office/drawing/2014/main" id="{7955B6FC-2554-4A33-B18A-78518741D85A}"/>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3" name="Freeform 23">
              <a:extLst>
                <a:ext uri="{FF2B5EF4-FFF2-40B4-BE49-F238E27FC236}">
                  <a16:creationId xmlns:a16="http://schemas.microsoft.com/office/drawing/2014/main" id="{B9974983-1985-4396-BD48-527BD49C7D75}"/>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sz="1800"/>
            </a:p>
          </p:txBody>
        </p:sp>
        <p:sp>
          <p:nvSpPr>
            <p:cNvPr id="87064" name="Freeform 24">
              <a:extLst>
                <a:ext uri="{FF2B5EF4-FFF2-40B4-BE49-F238E27FC236}">
                  <a16:creationId xmlns:a16="http://schemas.microsoft.com/office/drawing/2014/main" id="{07E46FAA-5BBD-4083-BF68-715C6F789483}"/>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5" name="Freeform 25">
              <a:extLst>
                <a:ext uri="{FF2B5EF4-FFF2-40B4-BE49-F238E27FC236}">
                  <a16:creationId xmlns:a16="http://schemas.microsoft.com/office/drawing/2014/main" id="{455D50B6-46D6-43C7-B277-219032E35D19}"/>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6" name="Freeform 26">
              <a:extLst>
                <a:ext uri="{FF2B5EF4-FFF2-40B4-BE49-F238E27FC236}">
                  <a16:creationId xmlns:a16="http://schemas.microsoft.com/office/drawing/2014/main" id="{59A11D61-667C-470D-BF6F-9D08184982EE}"/>
                </a:ext>
              </a:extLst>
            </p:cNvPr>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7" name="Freeform 27">
              <a:extLst>
                <a:ext uri="{FF2B5EF4-FFF2-40B4-BE49-F238E27FC236}">
                  <a16:creationId xmlns:a16="http://schemas.microsoft.com/office/drawing/2014/main" id="{F714982E-4B00-4162-B4A4-67CC519DAF83}"/>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8" name="Freeform 28">
              <a:extLst>
                <a:ext uri="{FF2B5EF4-FFF2-40B4-BE49-F238E27FC236}">
                  <a16:creationId xmlns:a16="http://schemas.microsoft.com/office/drawing/2014/main" id="{9A6823C8-64B3-4EA9-A502-4D8561DE309F}"/>
                </a:ext>
              </a:extLst>
            </p:cNvPr>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69" name="Freeform 29">
              <a:extLst>
                <a:ext uri="{FF2B5EF4-FFF2-40B4-BE49-F238E27FC236}">
                  <a16:creationId xmlns:a16="http://schemas.microsoft.com/office/drawing/2014/main" id="{ED97CCC2-75AC-45A7-A3EA-37B9E72627D6}"/>
                </a:ext>
              </a:extLst>
            </p:cNvPr>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0" name="Freeform 30">
              <a:extLst>
                <a:ext uri="{FF2B5EF4-FFF2-40B4-BE49-F238E27FC236}">
                  <a16:creationId xmlns:a16="http://schemas.microsoft.com/office/drawing/2014/main" id="{A71ECF2D-C884-49AC-89B9-45E500A90F9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1" name="Freeform 31">
              <a:extLst>
                <a:ext uri="{FF2B5EF4-FFF2-40B4-BE49-F238E27FC236}">
                  <a16:creationId xmlns:a16="http://schemas.microsoft.com/office/drawing/2014/main" id="{2D2223AE-3126-4A43-B4A8-DAF1CE96D843}"/>
                </a:ext>
              </a:extLst>
            </p:cNvPr>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2" name="Freeform 32">
              <a:extLst>
                <a:ext uri="{FF2B5EF4-FFF2-40B4-BE49-F238E27FC236}">
                  <a16:creationId xmlns:a16="http://schemas.microsoft.com/office/drawing/2014/main" id="{FD9A257D-6E04-4CF8-8D43-52B6CEB5BBF5}"/>
                </a:ext>
              </a:extLst>
            </p:cNvPr>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3" name="Freeform 33">
              <a:extLst>
                <a:ext uri="{FF2B5EF4-FFF2-40B4-BE49-F238E27FC236}">
                  <a16:creationId xmlns:a16="http://schemas.microsoft.com/office/drawing/2014/main" id="{28835DDE-9433-4791-8200-E1159DE3AE2C}"/>
                </a:ext>
              </a:extLst>
            </p:cNvPr>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4" name="Freeform 34">
              <a:extLst>
                <a:ext uri="{FF2B5EF4-FFF2-40B4-BE49-F238E27FC236}">
                  <a16:creationId xmlns:a16="http://schemas.microsoft.com/office/drawing/2014/main" id="{C5405DC8-F72C-406D-9E8A-47CF8A02B3D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5" name="Freeform 35">
              <a:extLst>
                <a:ext uri="{FF2B5EF4-FFF2-40B4-BE49-F238E27FC236}">
                  <a16:creationId xmlns:a16="http://schemas.microsoft.com/office/drawing/2014/main" id="{C9EC257F-EFBE-406C-92FD-3C73CFA5661F}"/>
                </a:ext>
              </a:extLst>
            </p:cNvPr>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6" name="Freeform 36">
              <a:extLst>
                <a:ext uri="{FF2B5EF4-FFF2-40B4-BE49-F238E27FC236}">
                  <a16:creationId xmlns:a16="http://schemas.microsoft.com/office/drawing/2014/main" id="{FAFACA8B-D921-4303-8E1F-1B75208544C5}"/>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7" name="Freeform 37">
              <a:extLst>
                <a:ext uri="{FF2B5EF4-FFF2-40B4-BE49-F238E27FC236}">
                  <a16:creationId xmlns:a16="http://schemas.microsoft.com/office/drawing/2014/main" id="{5E400D3C-3118-470F-8A3B-6A5727205B09}"/>
                </a:ext>
              </a:extLst>
            </p:cNvPr>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78" name="Freeform 38">
              <a:extLst>
                <a:ext uri="{FF2B5EF4-FFF2-40B4-BE49-F238E27FC236}">
                  <a16:creationId xmlns:a16="http://schemas.microsoft.com/office/drawing/2014/main" id="{97ACF559-0CD0-4077-B4BC-E658BE6C55D9}"/>
                </a:ext>
              </a:extLst>
            </p:cNvPr>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grpSp>
          <p:nvGrpSpPr>
            <p:cNvPr id="87079" name="Group 39">
              <a:extLst>
                <a:ext uri="{FF2B5EF4-FFF2-40B4-BE49-F238E27FC236}">
                  <a16:creationId xmlns:a16="http://schemas.microsoft.com/office/drawing/2014/main" id="{21CDB171-BC08-46AF-8F9C-47B4C4F10259}"/>
                </a:ext>
              </a:extLst>
            </p:cNvPr>
            <p:cNvGrpSpPr>
              <a:grpSpLocks/>
            </p:cNvGrpSpPr>
            <p:nvPr userDrawn="1"/>
          </p:nvGrpSpPr>
          <p:grpSpPr bwMode="auto">
            <a:xfrm>
              <a:off x="0" y="1632"/>
              <a:ext cx="5758" cy="1858"/>
              <a:chOff x="0" y="1632"/>
              <a:chExt cx="5758" cy="1858"/>
            </a:xfrm>
          </p:grpSpPr>
          <p:sp>
            <p:nvSpPr>
              <p:cNvPr id="87080" name="Freeform 40">
                <a:extLst>
                  <a:ext uri="{FF2B5EF4-FFF2-40B4-BE49-F238E27FC236}">
                    <a16:creationId xmlns:a16="http://schemas.microsoft.com/office/drawing/2014/main" id="{4BD62CC1-2DBF-4F09-BEB3-9126CE4C13CF}"/>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7081" name="Freeform 41">
                <a:extLst>
                  <a:ext uri="{FF2B5EF4-FFF2-40B4-BE49-F238E27FC236}">
                    <a16:creationId xmlns:a16="http://schemas.microsoft.com/office/drawing/2014/main" id="{AC82D373-C75D-4071-BDC1-8FD2BCD74CB7}"/>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grpSp>
      </p:grpSp>
      <p:sp>
        <p:nvSpPr>
          <p:cNvPr id="87082" name="Rectangle 42">
            <a:extLst>
              <a:ext uri="{FF2B5EF4-FFF2-40B4-BE49-F238E27FC236}">
                <a16:creationId xmlns:a16="http://schemas.microsoft.com/office/drawing/2014/main" id="{6957E3CD-54F1-4EEE-83B2-EC2188E4F1FF}"/>
              </a:ext>
            </a:extLst>
          </p:cNvPr>
          <p:cNvSpPr>
            <a:spLocks noGrp="1" noChangeArrowheads="1"/>
          </p:cNvSpPr>
          <p:nvPr>
            <p:ph type="ctrTitle" sz="quarter"/>
          </p:nvPr>
        </p:nvSpPr>
        <p:spPr>
          <a:xfrm>
            <a:off x="609600" y="1600200"/>
            <a:ext cx="10972800" cy="1828800"/>
          </a:xfrm>
        </p:spPr>
        <p:txBody>
          <a:bodyPr/>
          <a:lstStyle>
            <a:lvl1pPr>
              <a:defRPr sz="4800"/>
            </a:lvl1pPr>
          </a:lstStyle>
          <a:p>
            <a:pPr lvl="0"/>
            <a:r>
              <a:rPr lang="cs-CZ" altLang="sk-SK" noProof="0"/>
              <a:t>Kliknite sem a upravte štýl predlohy nadpisov.</a:t>
            </a:r>
          </a:p>
        </p:txBody>
      </p:sp>
      <p:sp>
        <p:nvSpPr>
          <p:cNvPr id="87083" name="Rectangle 43">
            <a:extLst>
              <a:ext uri="{FF2B5EF4-FFF2-40B4-BE49-F238E27FC236}">
                <a16:creationId xmlns:a16="http://schemas.microsoft.com/office/drawing/2014/main" id="{A39D4D0B-2D0E-4558-85CC-9D18229CDEC3}"/>
              </a:ext>
            </a:extLst>
          </p:cNvPr>
          <p:cNvSpPr>
            <a:spLocks noGrp="1" noChangeArrowheads="1"/>
          </p:cNvSpPr>
          <p:nvPr>
            <p:ph type="subTitle" sz="quarter" idx="1"/>
          </p:nvPr>
        </p:nvSpPr>
        <p:spPr>
          <a:xfrm>
            <a:off x="1828800" y="3886200"/>
            <a:ext cx="8534400" cy="1752600"/>
          </a:xfrm>
        </p:spPr>
        <p:txBody>
          <a:bodyPr/>
          <a:lstStyle>
            <a:lvl1pPr marL="0" indent="0" algn="ctr">
              <a:buFont typeface="Wingdings" panose="05000000000000000000" pitchFamily="2" charset="2"/>
              <a:buNone/>
              <a:defRPr sz="3600"/>
            </a:lvl1pPr>
          </a:lstStyle>
          <a:p>
            <a:pPr lvl="0"/>
            <a:r>
              <a:rPr lang="cs-CZ" altLang="sk-SK" noProof="0"/>
              <a:t>Kliknite sem a upravte štýl predlohy podnadpisov.</a:t>
            </a:r>
          </a:p>
        </p:txBody>
      </p:sp>
      <p:sp>
        <p:nvSpPr>
          <p:cNvPr id="87084" name="Rectangle 44">
            <a:extLst>
              <a:ext uri="{FF2B5EF4-FFF2-40B4-BE49-F238E27FC236}">
                <a16:creationId xmlns:a16="http://schemas.microsoft.com/office/drawing/2014/main" id="{386874A8-5BBA-4D1F-94FB-5B269157434C}"/>
              </a:ext>
            </a:extLst>
          </p:cNvPr>
          <p:cNvSpPr>
            <a:spLocks noGrp="1" noChangeArrowheads="1"/>
          </p:cNvSpPr>
          <p:nvPr>
            <p:ph type="dt" sz="quarter" idx="2"/>
          </p:nvPr>
        </p:nvSpPr>
        <p:spPr/>
        <p:txBody>
          <a:bodyPr/>
          <a:lstStyle>
            <a:lvl1pPr>
              <a:defRPr/>
            </a:lvl1pPr>
          </a:lstStyle>
          <a:p>
            <a:endParaRPr lang="cs-CZ" altLang="sk-SK"/>
          </a:p>
        </p:txBody>
      </p:sp>
      <p:sp>
        <p:nvSpPr>
          <p:cNvPr id="87085" name="Rectangle 45">
            <a:extLst>
              <a:ext uri="{FF2B5EF4-FFF2-40B4-BE49-F238E27FC236}">
                <a16:creationId xmlns:a16="http://schemas.microsoft.com/office/drawing/2014/main" id="{00F2CEC2-F214-4528-A865-CABEA9CBDB7F}"/>
              </a:ext>
            </a:extLst>
          </p:cNvPr>
          <p:cNvSpPr>
            <a:spLocks noGrp="1" noChangeArrowheads="1"/>
          </p:cNvSpPr>
          <p:nvPr>
            <p:ph type="ftr" sz="quarter" idx="3"/>
          </p:nvPr>
        </p:nvSpPr>
        <p:spPr/>
        <p:txBody>
          <a:bodyPr/>
          <a:lstStyle>
            <a:lvl1pPr>
              <a:defRPr/>
            </a:lvl1pPr>
          </a:lstStyle>
          <a:p>
            <a:endParaRPr lang="cs-CZ" altLang="sk-SK"/>
          </a:p>
        </p:txBody>
      </p:sp>
      <p:sp>
        <p:nvSpPr>
          <p:cNvPr id="87086" name="Rectangle 46">
            <a:extLst>
              <a:ext uri="{FF2B5EF4-FFF2-40B4-BE49-F238E27FC236}">
                <a16:creationId xmlns:a16="http://schemas.microsoft.com/office/drawing/2014/main" id="{4F543E21-39C3-46B7-89CA-179BB67D944B}"/>
              </a:ext>
            </a:extLst>
          </p:cNvPr>
          <p:cNvSpPr>
            <a:spLocks noGrp="1" noChangeArrowheads="1"/>
          </p:cNvSpPr>
          <p:nvPr>
            <p:ph type="sldNum" sz="quarter" idx="4"/>
          </p:nvPr>
        </p:nvSpPr>
        <p:spPr/>
        <p:txBody>
          <a:bodyPr/>
          <a:lstStyle>
            <a:lvl1pPr>
              <a:defRPr/>
            </a:lvl1pPr>
          </a:lstStyle>
          <a:p>
            <a:fld id="{830209FF-1F16-423E-B01E-69EDC0184364}" type="slidenum">
              <a:rPr lang="cs-CZ" altLang="sk-SK"/>
              <a:pPr/>
              <a:t>‹#›</a:t>
            </a:fld>
            <a:endParaRPr lang="cs-CZ" altLang="sk-SK"/>
          </a:p>
        </p:txBody>
      </p:sp>
    </p:spTree>
    <p:extLst>
      <p:ext uri="{BB962C8B-B14F-4D97-AF65-F5344CB8AC3E}">
        <p14:creationId xmlns:p14="http://schemas.microsoft.com/office/powerpoint/2010/main" val="109021443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B11A13B-6E73-4712-BFF8-F12855705E83}"/>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2BB3A3A9-2D56-4821-B823-8AC8206F2492}"/>
              </a:ext>
            </a:extLst>
          </p:cNvPr>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89F0EDF5-1986-4070-AB1C-A8EFD3FC31FB}"/>
              </a:ext>
            </a:extLst>
          </p:cNvPr>
          <p:cNvSpPr>
            <a:spLocks noGrp="1"/>
          </p:cNvSpPr>
          <p:nvPr>
            <p:ph type="dt" sz="half" idx="10"/>
          </p:nvPr>
        </p:nvSpPr>
        <p:spPr/>
        <p:txBody>
          <a:bodyPr/>
          <a:lstStyle>
            <a:lvl1pPr>
              <a:defRPr/>
            </a:lvl1pPr>
          </a:lstStyle>
          <a:p>
            <a:endParaRPr lang="cs-CZ" altLang="sk-SK"/>
          </a:p>
        </p:txBody>
      </p:sp>
      <p:sp>
        <p:nvSpPr>
          <p:cNvPr id="5" name="Zástupný objekt pre pätu 4">
            <a:extLst>
              <a:ext uri="{FF2B5EF4-FFF2-40B4-BE49-F238E27FC236}">
                <a16:creationId xmlns:a16="http://schemas.microsoft.com/office/drawing/2014/main" id="{90090C8E-58E2-4E7D-A6EF-4F820150A5E8}"/>
              </a:ext>
            </a:extLst>
          </p:cNvPr>
          <p:cNvSpPr>
            <a:spLocks noGrp="1"/>
          </p:cNvSpPr>
          <p:nvPr>
            <p:ph type="ftr" sz="quarter" idx="11"/>
          </p:nvPr>
        </p:nvSpPr>
        <p:spPr/>
        <p:txBody>
          <a:bodyPr/>
          <a:lstStyle>
            <a:lvl1pPr>
              <a:defRPr/>
            </a:lvl1pPr>
          </a:lstStyle>
          <a:p>
            <a:endParaRPr lang="cs-CZ" altLang="sk-SK"/>
          </a:p>
        </p:txBody>
      </p:sp>
      <p:sp>
        <p:nvSpPr>
          <p:cNvPr id="6" name="Zástupný objekt pre číslo snímky 5">
            <a:extLst>
              <a:ext uri="{FF2B5EF4-FFF2-40B4-BE49-F238E27FC236}">
                <a16:creationId xmlns:a16="http://schemas.microsoft.com/office/drawing/2014/main" id="{60DC3F01-1F5D-4D26-B0B9-330699A5F06B}"/>
              </a:ext>
            </a:extLst>
          </p:cNvPr>
          <p:cNvSpPr>
            <a:spLocks noGrp="1"/>
          </p:cNvSpPr>
          <p:nvPr>
            <p:ph type="sldNum" sz="quarter" idx="12"/>
          </p:nvPr>
        </p:nvSpPr>
        <p:spPr/>
        <p:txBody>
          <a:bodyPr/>
          <a:lstStyle>
            <a:lvl1pPr>
              <a:defRPr/>
            </a:lvl1pPr>
          </a:lstStyle>
          <a:p>
            <a:fld id="{F741EB3B-A22A-46E8-8C8D-CD99E3D9F94C}" type="slidenum">
              <a:rPr lang="cs-CZ" altLang="sk-SK"/>
              <a:pPr/>
              <a:t>‹#›</a:t>
            </a:fld>
            <a:endParaRPr lang="cs-CZ" altLang="sk-SK"/>
          </a:p>
        </p:txBody>
      </p:sp>
    </p:spTree>
    <p:extLst>
      <p:ext uri="{BB962C8B-B14F-4D97-AF65-F5344CB8AC3E}">
        <p14:creationId xmlns:p14="http://schemas.microsoft.com/office/powerpoint/2010/main" val="31327734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sk-SK"/>
              <a:t>Upravte štýly predlohy textu</a:t>
            </a:r>
            <a:endParaRPr lang="en-US" dirty="0"/>
          </a:p>
        </p:txBody>
      </p:sp>
      <p:sp>
        <p:nvSpPr>
          <p:cNvPr id="3" name="Content Placeholder 2"/>
          <p:cNvSpPr>
            <a:spLocks noGrp="1"/>
          </p:cNvSpPr>
          <p:nvPr>
            <p:ph idx="1"/>
          </p:nvPr>
        </p:nvSpPr>
        <p:spPr/>
        <p:txBody>
          <a:bodyPr anchor="ct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710693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449BCE-1E41-45DD-8755-F9373CEB1409}"/>
              </a:ext>
            </a:extLst>
          </p:cNvPr>
          <p:cNvSpPr>
            <a:spLocks noGrp="1"/>
          </p:cNvSpPr>
          <p:nvPr>
            <p:ph type="title"/>
          </p:nvPr>
        </p:nvSpPr>
        <p:spPr>
          <a:xfrm>
            <a:off x="831851" y="1709739"/>
            <a:ext cx="10515600" cy="2852737"/>
          </a:xfrm>
        </p:spPr>
        <p:txBody>
          <a:bodyPr anchor="b"/>
          <a:lstStyle>
            <a:lvl1pPr>
              <a:defRPr sz="6000"/>
            </a:lvl1pPr>
          </a:lstStyle>
          <a:p>
            <a:r>
              <a:rPr lang="sk-SK"/>
              <a:t>Kliknutím upravte štýl predlohy nadpisu</a:t>
            </a:r>
          </a:p>
        </p:txBody>
      </p:sp>
      <p:sp>
        <p:nvSpPr>
          <p:cNvPr id="3" name="Zástupný objekt pre text 2">
            <a:extLst>
              <a:ext uri="{FF2B5EF4-FFF2-40B4-BE49-F238E27FC236}">
                <a16:creationId xmlns:a16="http://schemas.microsoft.com/office/drawing/2014/main" id="{D78D83C6-AA83-42DA-95CF-0D5564937897}"/>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sk-SK"/>
              <a:t>Upraviť štýly predlohy textu</a:t>
            </a:r>
          </a:p>
        </p:txBody>
      </p:sp>
      <p:sp>
        <p:nvSpPr>
          <p:cNvPr id="4" name="Zástupný objekt pre dátum 3">
            <a:extLst>
              <a:ext uri="{FF2B5EF4-FFF2-40B4-BE49-F238E27FC236}">
                <a16:creationId xmlns:a16="http://schemas.microsoft.com/office/drawing/2014/main" id="{6B126D7D-4CF1-4669-9DDC-D7EE5D8D71D7}"/>
              </a:ext>
            </a:extLst>
          </p:cNvPr>
          <p:cNvSpPr>
            <a:spLocks noGrp="1"/>
          </p:cNvSpPr>
          <p:nvPr>
            <p:ph type="dt" sz="half" idx="10"/>
          </p:nvPr>
        </p:nvSpPr>
        <p:spPr/>
        <p:txBody>
          <a:bodyPr/>
          <a:lstStyle>
            <a:lvl1pPr>
              <a:defRPr/>
            </a:lvl1pPr>
          </a:lstStyle>
          <a:p>
            <a:endParaRPr lang="cs-CZ" altLang="sk-SK"/>
          </a:p>
        </p:txBody>
      </p:sp>
      <p:sp>
        <p:nvSpPr>
          <p:cNvPr id="5" name="Zástupný objekt pre pätu 4">
            <a:extLst>
              <a:ext uri="{FF2B5EF4-FFF2-40B4-BE49-F238E27FC236}">
                <a16:creationId xmlns:a16="http://schemas.microsoft.com/office/drawing/2014/main" id="{C43BF885-216A-4AA6-9637-51443FD99D7D}"/>
              </a:ext>
            </a:extLst>
          </p:cNvPr>
          <p:cNvSpPr>
            <a:spLocks noGrp="1"/>
          </p:cNvSpPr>
          <p:nvPr>
            <p:ph type="ftr" sz="quarter" idx="11"/>
          </p:nvPr>
        </p:nvSpPr>
        <p:spPr/>
        <p:txBody>
          <a:bodyPr/>
          <a:lstStyle>
            <a:lvl1pPr>
              <a:defRPr/>
            </a:lvl1pPr>
          </a:lstStyle>
          <a:p>
            <a:endParaRPr lang="cs-CZ" altLang="sk-SK"/>
          </a:p>
        </p:txBody>
      </p:sp>
      <p:sp>
        <p:nvSpPr>
          <p:cNvPr id="6" name="Zástupný objekt pre číslo snímky 5">
            <a:extLst>
              <a:ext uri="{FF2B5EF4-FFF2-40B4-BE49-F238E27FC236}">
                <a16:creationId xmlns:a16="http://schemas.microsoft.com/office/drawing/2014/main" id="{C696E560-E14A-4EE7-BD69-4B7C0F58355D}"/>
              </a:ext>
            </a:extLst>
          </p:cNvPr>
          <p:cNvSpPr>
            <a:spLocks noGrp="1"/>
          </p:cNvSpPr>
          <p:nvPr>
            <p:ph type="sldNum" sz="quarter" idx="12"/>
          </p:nvPr>
        </p:nvSpPr>
        <p:spPr/>
        <p:txBody>
          <a:bodyPr/>
          <a:lstStyle>
            <a:lvl1pPr>
              <a:defRPr/>
            </a:lvl1pPr>
          </a:lstStyle>
          <a:p>
            <a:fld id="{06CB2737-8433-4908-BFD0-D6F1AFAFD18A}" type="slidenum">
              <a:rPr lang="cs-CZ" altLang="sk-SK"/>
              <a:pPr/>
              <a:t>‹#›</a:t>
            </a:fld>
            <a:endParaRPr lang="cs-CZ" altLang="sk-SK"/>
          </a:p>
        </p:txBody>
      </p:sp>
    </p:spTree>
    <p:extLst>
      <p:ext uri="{BB962C8B-B14F-4D97-AF65-F5344CB8AC3E}">
        <p14:creationId xmlns:p14="http://schemas.microsoft.com/office/powerpoint/2010/main" val="386359494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9678821-32C3-4C8B-BDFE-B9ECC71F496B}"/>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6B83B488-779F-4CF7-A89D-625C50EAA4D5}"/>
              </a:ext>
            </a:extLst>
          </p:cNvPr>
          <p:cNvSpPr>
            <a:spLocks noGrp="1"/>
          </p:cNvSpPr>
          <p:nvPr>
            <p:ph sz="half" idx="1"/>
          </p:nvPr>
        </p:nvSpPr>
        <p:spPr>
          <a:xfrm>
            <a:off x="609600" y="1600201"/>
            <a:ext cx="5384800" cy="4530725"/>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a:extLst>
              <a:ext uri="{FF2B5EF4-FFF2-40B4-BE49-F238E27FC236}">
                <a16:creationId xmlns:a16="http://schemas.microsoft.com/office/drawing/2014/main" id="{D5229B70-CE25-471C-B07A-2F870A33E339}"/>
              </a:ext>
            </a:extLst>
          </p:cNvPr>
          <p:cNvSpPr>
            <a:spLocks noGrp="1"/>
          </p:cNvSpPr>
          <p:nvPr>
            <p:ph sz="half" idx="2"/>
          </p:nvPr>
        </p:nvSpPr>
        <p:spPr>
          <a:xfrm>
            <a:off x="6197600" y="1600201"/>
            <a:ext cx="5384800" cy="4530725"/>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a:extLst>
              <a:ext uri="{FF2B5EF4-FFF2-40B4-BE49-F238E27FC236}">
                <a16:creationId xmlns:a16="http://schemas.microsoft.com/office/drawing/2014/main" id="{3C5E694C-06B9-4424-B783-FD115E788485}"/>
              </a:ext>
            </a:extLst>
          </p:cNvPr>
          <p:cNvSpPr>
            <a:spLocks noGrp="1"/>
          </p:cNvSpPr>
          <p:nvPr>
            <p:ph type="dt" sz="half" idx="10"/>
          </p:nvPr>
        </p:nvSpPr>
        <p:spPr/>
        <p:txBody>
          <a:bodyPr/>
          <a:lstStyle>
            <a:lvl1pPr>
              <a:defRPr/>
            </a:lvl1pPr>
          </a:lstStyle>
          <a:p>
            <a:endParaRPr lang="cs-CZ" altLang="sk-SK"/>
          </a:p>
        </p:txBody>
      </p:sp>
      <p:sp>
        <p:nvSpPr>
          <p:cNvPr id="6" name="Zástupný objekt pre pätu 5">
            <a:extLst>
              <a:ext uri="{FF2B5EF4-FFF2-40B4-BE49-F238E27FC236}">
                <a16:creationId xmlns:a16="http://schemas.microsoft.com/office/drawing/2014/main" id="{88DD710E-58D4-4103-A049-AB43CE857340}"/>
              </a:ext>
            </a:extLst>
          </p:cNvPr>
          <p:cNvSpPr>
            <a:spLocks noGrp="1"/>
          </p:cNvSpPr>
          <p:nvPr>
            <p:ph type="ftr" sz="quarter" idx="11"/>
          </p:nvPr>
        </p:nvSpPr>
        <p:spPr/>
        <p:txBody>
          <a:bodyPr/>
          <a:lstStyle>
            <a:lvl1pPr>
              <a:defRPr/>
            </a:lvl1pPr>
          </a:lstStyle>
          <a:p>
            <a:endParaRPr lang="cs-CZ" altLang="sk-SK"/>
          </a:p>
        </p:txBody>
      </p:sp>
      <p:sp>
        <p:nvSpPr>
          <p:cNvPr id="7" name="Zástupný objekt pre číslo snímky 6">
            <a:extLst>
              <a:ext uri="{FF2B5EF4-FFF2-40B4-BE49-F238E27FC236}">
                <a16:creationId xmlns:a16="http://schemas.microsoft.com/office/drawing/2014/main" id="{623DE381-CE71-4D02-9F37-8A1D8B6E1513}"/>
              </a:ext>
            </a:extLst>
          </p:cNvPr>
          <p:cNvSpPr>
            <a:spLocks noGrp="1"/>
          </p:cNvSpPr>
          <p:nvPr>
            <p:ph type="sldNum" sz="quarter" idx="12"/>
          </p:nvPr>
        </p:nvSpPr>
        <p:spPr/>
        <p:txBody>
          <a:bodyPr/>
          <a:lstStyle>
            <a:lvl1pPr>
              <a:defRPr/>
            </a:lvl1pPr>
          </a:lstStyle>
          <a:p>
            <a:fld id="{7BFCCCF8-4F5A-4582-BA5F-EBDE5B4F2128}" type="slidenum">
              <a:rPr lang="cs-CZ" altLang="sk-SK"/>
              <a:pPr/>
              <a:t>‹#›</a:t>
            </a:fld>
            <a:endParaRPr lang="cs-CZ" altLang="sk-SK"/>
          </a:p>
        </p:txBody>
      </p:sp>
    </p:spTree>
    <p:extLst>
      <p:ext uri="{BB962C8B-B14F-4D97-AF65-F5344CB8AC3E}">
        <p14:creationId xmlns:p14="http://schemas.microsoft.com/office/powerpoint/2010/main" val="260067244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87ED1B-7BD8-4334-904C-05F23F7E83E1}"/>
              </a:ext>
            </a:extLst>
          </p:cNvPr>
          <p:cNvSpPr>
            <a:spLocks noGrp="1"/>
          </p:cNvSpPr>
          <p:nvPr>
            <p:ph type="title"/>
          </p:nvPr>
        </p:nvSpPr>
        <p:spPr>
          <a:xfrm>
            <a:off x="840317" y="365126"/>
            <a:ext cx="10515600" cy="1325563"/>
          </a:xfrm>
        </p:spPr>
        <p:txBody>
          <a:bodyPr/>
          <a:lstStyle/>
          <a:p>
            <a:r>
              <a:rPr lang="sk-SK"/>
              <a:t>Kliknutím upravte štýl predlohy nadpisu</a:t>
            </a:r>
          </a:p>
        </p:txBody>
      </p:sp>
      <p:sp>
        <p:nvSpPr>
          <p:cNvPr id="3" name="Zástupný objekt pre text 2">
            <a:extLst>
              <a:ext uri="{FF2B5EF4-FFF2-40B4-BE49-F238E27FC236}">
                <a16:creationId xmlns:a16="http://schemas.microsoft.com/office/drawing/2014/main" id="{F7C77255-1610-4CC5-BCD5-609C5625E45E}"/>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Zástupný objekt pre obsah 3">
            <a:extLst>
              <a:ext uri="{FF2B5EF4-FFF2-40B4-BE49-F238E27FC236}">
                <a16:creationId xmlns:a16="http://schemas.microsoft.com/office/drawing/2014/main" id="{64D2A5A2-3B7C-400C-832F-8CC8B57476E6}"/>
              </a:ext>
            </a:extLst>
          </p:cNvPr>
          <p:cNvSpPr>
            <a:spLocks noGrp="1"/>
          </p:cNvSpPr>
          <p:nvPr>
            <p:ph sz="half" idx="2"/>
          </p:nvPr>
        </p:nvSpPr>
        <p:spPr>
          <a:xfrm>
            <a:off x="840318" y="2505075"/>
            <a:ext cx="5158316"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text 4">
            <a:extLst>
              <a:ext uri="{FF2B5EF4-FFF2-40B4-BE49-F238E27FC236}">
                <a16:creationId xmlns:a16="http://schemas.microsoft.com/office/drawing/2014/main" id="{527D4AF2-9232-462B-B132-E2C308206959}"/>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Zástupný objekt pre obsah 5">
            <a:extLst>
              <a:ext uri="{FF2B5EF4-FFF2-40B4-BE49-F238E27FC236}">
                <a16:creationId xmlns:a16="http://schemas.microsoft.com/office/drawing/2014/main" id="{B7BF1434-43AF-4595-AA97-4C128E47DBB3}"/>
              </a:ext>
            </a:extLst>
          </p:cNvPr>
          <p:cNvSpPr>
            <a:spLocks noGrp="1"/>
          </p:cNvSpPr>
          <p:nvPr>
            <p:ph sz="quarter" idx="4"/>
          </p:nvPr>
        </p:nvSpPr>
        <p:spPr>
          <a:xfrm>
            <a:off x="6172200" y="2505075"/>
            <a:ext cx="5183717"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a:extLst>
              <a:ext uri="{FF2B5EF4-FFF2-40B4-BE49-F238E27FC236}">
                <a16:creationId xmlns:a16="http://schemas.microsoft.com/office/drawing/2014/main" id="{FFE8230C-5732-4A2D-8B3F-6E2108E306BD}"/>
              </a:ext>
            </a:extLst>
          </p:cNvPr>
          <p:cNvSpPr>
            <a:spLocks noGrp="1"/>
          </p:cNvSpPr>
          <p:nvPr>
            <p:ph type="dt" sz="half" idx="10"/>
          </p:nvPr>
        </p:nvSpPr>
        <p:spPr/>
        <p:txBody>
          <a:bodyPr/>
          <a:lstStyle>
            <a:lvl1pPr>
              <a:defRPr/>
            </a:lvl1pPr>
          </a:lstStyle>
          <a:p>
            <a:endParaRPr lang="cs-CZ" altLang="sk-SK"/>
          </a:p>
        </p:txBody>
      </p:sp>
      <p:sp>
        <p:nvSpPr>
          <p:cNvPr id="8" name="Zástupný objekt pre pätu 7">
            <a:extLst>
              <a:ext uri="{FF2B5EF4-FFF2-40B4-BE49-F238E27FC236}">
                <a16:creationId xmlns:a16="http://schemas.microsoft.com/office/drawing/2014/main" id="{E7F6F8F5-A519-4814-868E-5447A207EF84}"/>
              </a:ext>
            </a:extLst>
          </p:cNvPr>
          <p:cNvSpPr>
            <a:spLocks noGrp="1"/>
          </p:cNvSpPr>
          <p:nvPr>
            <p:ph type="ftr" sz="quarter" idx="11"/>
          </p:nvPr>
        </p:nvSpPr>
        <p:spPr/>
        <p:txBody>
          <a:bodyPr/>
          <a:lstStyle>
            <a:lvl1pPr>
              <a:defRPr/>
            </a:lvl1pPr>
          </a:lstStyle>
          <a:p>
            <a:endParaRPr lang="cs-CZ" altLang="sk-SK"/>
          </a:p>
        </p:txBody>
      </p:sp>
      <p:sp>
        <p:nvSpPr>
          <p:cNvPr id="9" name="Zástupný objekt pre číslo snímky 8">
            <a:extLst>
              <a:ext uri="{FF2B5EF4-FFF2-40B4-BE49-F238E27FC236}">
                <a16:creationId xmlns:a16="http://schemas.microsoft.com/office/drawing/2014/main" id="{FC471C79-0609-46EB-A222-96C6910FCCD7}"/>
              </a:ext>
            </a:extLst>
          </p:cNvPr>
          <p:cNvSpPr>
            <a:spLocks noGrp="1"/>
          </p:cNvSpPr>
          <p:nvPr>
            <p:ph type="sldNum" sz="quarter" idx="12"/>
          </p:nvPr>
        </p:nvSpPr>
        <p:spPr/>
        <p:txBody>
          <a:bodyPr/>
          <a:lstStyle>
            <a:lvl1pPr>
              <a:defRPr/>
            </a:lvl1pPr>
          </a:lstStyle>
          <a:p>
            <a:fld id="{0340DAFD-8D17-4583-BDAD-3540E99B7690}" type="slidenum">
              <a:rPr lang="cs-CZ" altLang="sk-SK"/>
              <a:pPr/>
              <a:t>‹#›</a:t>
            </a:fld>
            <a:endParaRPr lang="cs-CZ" altLang="sk-SK"/>
          </a:p>
        </p:txBody>
      </p:sp>
    </p:spTree>
    <p:extLst>
      <p:ext uri="{BB962C8B-B14F-4D97-AF65-F5344CB8AC3E}">
        <p14:creationId xmlns:p14="http://schemas.microsoft.com/office/powerpoint/2010/main" val="85519407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29D5D89-028D-4901-958D-5A0ADCE32221}"/>
              </a:ext>
            </a:extLst>
          </p:cNvPr>
          <p:cNvSpPr>
            <a:spLocks noGrp="1"/>
          </p:cNvSpPr>
          <p:nvPr>
            <p:ph type="title"/>
          </p:nvPr>
        </p:nvSpPr>
        <p:spPr/>
        <p:txBody>
          <a:bodyPr/>
          <a:lstStyle/>
          <a:p>
            <a:r>
              <a:rPr lang="sk-SK"/>
              <a:t>Kliknutím upravte štýl predlohy nadpisu</a:t>
            </a:r>
          </a:p>
        </p:txBody>
      </p:sp>
      <p:sp>
        <p:nvSpPr>
          <p:cNvPr id="3" name="Zástupný objekt pre dátum 2">
            <a:extLst>
              <a:ext uri="{FF2B5EF4-FFF2-40B4-BE49-F238E27FC236}">
                <a16:creationId xmlns:a16="http://schemas.microsoft.com/office/drawing/2014/main" id="{714CC84F-80A2-4339-9134-DF7010E84049}"/>
              </a:ext>
            </a:extLst>
          </p:cNvPr>
          <p:cNvSpPr>
            <a:spLocks noGrp="1"/>
          </p:cNvSpPr>
          <p:nvPr>
            <p:ph type="dt" sz="half" idx="10"/>
          </p:nvPr>
        </p:nvSpPr>
        <p:spPr/>
        <p:txBody>
          <a:bodyPr/>
          <a:lstStyle>
            <a:lvl1pPr>
              <a:defRPr/>
            </a:lvl1pPr>
          </a:lstStyle>
          <a:p>
            <a:endParaRPr lang="cs-CZ" altLang="sk-SK"/>
          </a:p>
        </p:txBody>
      </p:sp>
      <p:sp>
        <p:nvSpPr>
          <p:cNvPr id="4" name="Zástupný objekt pre pätu 3">
            <a:extLst>
              <a:ext uri="{FF2B5EF4-FFF2-40B4-BE49-F238E27FC236}">
                <a16:creationId xmlns:a16="http://schemas.microsoft.com/office/drawing/2014/main" id="{A24E4035-E593-41BF-B5DD-B92D55631CDC}"/>
              </a:ext>
            </a:extLst>
          </p:cNvPr>
          <p:cNvSpPr>
            <a:spLocks noGrp="1"/>
          </p:cNvSpPr>
          <p:nvPr>
            <p:ph type="ftr" sz="quarter" idx="11"/>
          </p:nvPr>
        </p:nvSpPr>
        <p:spPr/>
        <p:txBody>
          <a:bodyPr/>
          <a:lstStyle>
            <a:lvl1pPr>
              <a:defRPr/>
            </a:lvl1pPr>
          </a:lstStyle>
          <a:p>
            <a:endParaRPr lang="cs-CZ" altLang="sk-SK"/>
          </a:p>
        </p:txBody>
      </p:sp>
      <p:sp>
        <p:nvSpPr>
          <p:cNvPr id="5" name="Zástupný objekt pre číslo snímky 4">
            <a:extLst>
              <a:ext uri="{FF2B5EF4-FFF2-40B4-BE49-F238E27FC236}">
                <a16:creationId xmlns:a16="http://schemas.microsoft.com/office/drawing/2014/main" id="{07080CCD-0A62-4991-B9B7-AACA97B78930}"/>
              </a:ext>
            </a:extLst>
          </p:cNvPr>
          <p:cNvSpPr>
            <a:spLocks noGrp="1"/>
          </p:cNvSpPr>
          <p:nvPr>
            <p:ph type="sldNum" sz="quarter" idx="12"/>
          </p:nvPr>
        </p:nvSpPr>
        <p:spPr/>
        <p:txBody>
          <a:bodyPr/>
          <a:lstStyle>
            <a:lvl1pPr>
              <a:defRPr/>
            </a:lvl1pPr>
          </a:lstStyle>
          <a:p>
            <a:fld id="{CF4B332B-CB2A-4B07-BEDE-5D74A9D13B25}" type="slidenum">
              <a:rPr lang="cs-CZ" altLang="sk-SK"/>
              <a:pPr/>
              <a:t>‹#›</a:t>
            </a:fld>
            <a:endParaRPr lang="cs-CZ" altLang="sk-SK"/>
          </a:p>
        </p:txBody>
      </p:sp>
    </p:spTree>
    <p:extLst>
      <p:ext uri="{BB962C8B-B14F-4D97-AF65-F5344CB8AC3E}">
        <p14:creationId xmlns:p14="http://schemas.microsoft.com/office/powerpoint/2010/main" val="189284780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a:extLst>
              <a:ext uri="{FF2B5EF4-FFF2-40B4-BE49-F238E27FC236}">
                <a16:creationId xmlns:a16="http://schemas.microsoft.com/office/drawing/2014/main" id="{B38F32C6-CBC7-4227-B884-112A5F4A6960}"/>
              </a:ext>
            </a:extLst>
          </p:cNvPr>
          <p:cNvSpPr>
            <a:spLocks noGrp="1"/>
          </p:cNvSpPr>
          <p:nvPr>
            <p:ph type="dt" sz="half" idx="10"/>
          </p:nvPr>
        </p:nvSpPr>
        <p:spPr/>
        <p:txBody>
          <a:bodyPr/>
          <a:lstStyle>
            <a:lvl1pPr>
              <a:defRPr/>
            </a:lvl1pPr>
          </a:lstStyle>
          <a:p>
            <a:endParaRPr lang="cs-CZ" altLang="sk-SK"/>
          </a:p>
        </p:txBody>
      </p:sp>
      <p:sp>
        <p:nvSpPr>
          <p:cNvPr id="3" name="Zástupný objekt pre pätu 2">
            <a:extLst>
              <a:ext uri="{FF2B5EF4-FFF2-40B4-BE49-F238E27FC236}">
                <a16:creationId xmlns:a16="http://schemas.microsoft.com/office/drawing/2014/main" id="{A226C546-DA9B-4375-AB48-C2CF29E2AED5}"/>
              </a:ext>
            </a:extLst>
          </p:cNvPr>
          <p:cNvSpPr>
            <a:spLocks noGrp="1"/>
          </p:cNvSpPr>
          <p:nvPr>
            <p:ph type="ftr" sz="quarter" idx="11"/>
          </p:nvPr>
        </p:nvSpPr>
        <p:spPr/>
        <p:txBody>
          <a:bodyPr/>
          <a:lstStyle>
            <a:lvl1pPr>
              <a:defRPr/>
            </a:lvl1pPr>
          </a:lstStyle>
          <a:p>
            <a:endParaRPr lang="cs-CZ" altLang="sk-SK"/>
          </a:p>
        </p:txBody>
      </p:sp>
      <p:sp>
        <p:nvSpPr>
          <p:cNvPr id="4" name="Zástupný objekt pre číslo snímky 3">
            <a:extLst>
              <a:ext uri="{FF2B5EF4-FFF2-40B4-BE49-F238E27FC236}">
                <a16:creationId xmlns:a16="http://schemas.microsoft.com/office/drawing/2014/main" id="{8258C25A-D326-430B-8BC0-F993410FCA3E}"/>
              </a:ext>
            </a:extLst>
          </p:cNvPr>
          <p:cNvSpPr>
            <a:spLocks noGrp="1"/>
          </p:cNvSpPr>
          <p:nvPr>
            <p:ph type="sldNum" sz="quarter" idx="12"/>
          </p:nvPr>
        </p:nvSpPr>
        <p:spPr/>
        <p:txBody>
          <a:bodyPr/>
          <a:lstStyle>
            <a:lvl1pPr>
              <a:defRPr/>
            </a:lvl1pPr>
          </a:lstStyle>
          <a:p>
            <a:fld id="{622D419A-99EB-42A7-860A-C01DCE3C252C}" type="slidenum">
              <a:rPr lang="cs-CZ" altLang="sk-SK"/>
              <a:pPr/>
              <a:t>‹#›</a:t>
            </a:fld>
            <a:endParaRPr lang="cs-CZ" altLang="sk-SK"/>
          </a:p>
        </p:txBody>
      </p:sp>
    </p:spTree>
    <p:extLst>
      <p:ext uri="{BB962C8B-B14F-4D97-AF65-F5344CB8AC3E}">
        <p14:creationId xmlns:p14="http://schemas.microsoft.com/office/powerpoint/2010/main" val="14803864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8BDCE79-7BD3-46FE-BF0F-752C4A9FA470}"/>
              </a:ext>
            </a:extLst>
          </p:cNvPr>
          <p:cNvSpPr>
            <a:spLocks noGrp="1"/>
          </p:cNvSpPr>
          <p:nvPr>
            <p:ph type="title"/>
          </p:nvPr>
        </p:nvSpPr>
        <p:spPr>
          <a:xfrm>
            <a:off x="840318" y="457200"/>
            <a:ext cx="3932767" cy="1600200"/>
          </a:xfrm>
        </p:spPr>
        <p:txBody>
          <a:bodyPr anchor="b"/>
          <a:lstStyle>
            <a:lvl1pPr>
              <a:defRPr sz="3200"/>
            </a:lvl1pPr>
          </a:lstStyle>
          <a:p>
            <a:r>
              <a:rPr lang="sk-SK"/>
              <a:t>Kliknutím upravte štýl predlohy nadpisu</a:t>
            </a:r>
          </a:p>
        </p:txBody>
      </p:sp>
      <p:sp>
        <p:nvSpPr>
          <p:cNvPr id="3" name="Zástupný objekt pre obsah 2">
            <a:extLst>
              <a:ext uri="{FF2B5EF4-FFF2-40B4-BE49-F238E27FC236}">
                <a16:creationId xmlns:a16="http://schemas.microsoft.com/office/drawing/2014/main" id="{895AA23B-F10D-4ED7-A3EB-4DD8427075B4}"/>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text 3">
            <a:extLst>
              <a:ext uri="{FF2B5EF4-FFF2-40B4-BE49-F238E27FC236}">
                <a16:creationId xmlns:a16="http://schemas.microsoft.com/office/drawing/2014/main" id="{6DC9870A-2892-4A6D-8FE8-920E236D9896}"/>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a:extLst>
              <a:ext uri="{FF2B5EF4-FFF2-40B4-BE49-F238E27FC236}">
                <a16:creationId xmlns:a16="http://schemas.microsoft.com/office/drawing/2014/main" id="{7B984A62-B4BF-4E9F-8403-E269FB322726}"/>
              </a:ext>
            </a:extLst>
          </p:cNvPr>
          <p:cNvSpPr>
            <a:spLocks noGrp="1"/>
          </p:cNvSpPr>
          <p:nvPr>
            <p:ph type="dt" sz="half" idx="10"/>
          </p:nvPr>
        </p:nvSpPr>
        <p:spPr/>
        <p:txBody>
          <a:bodyPr/>
          <a:lstStyle>
            <a:lvl1pPr>
              <a:defRPr/>
            </a:lvl1pPr>
          </a:lstStyle>
          <a:p>
            <a:endParaRPr lang="cs-CZ" altLang="sk-SK"/>
          </a:p>
        </p:txBody>
      </p:sp>
      <p:sp>
        <p:nvSpPr>
          <p:cNvPr id="6" name="Zástupný objekt pre pätu 5">
            <a:extLst>
              <a:ext uri="{FF2B5EF4-FFF2-40B4-BE49-F238E27FC236}">
                <a16:creationId xmlns:a16="http://schemas.microsoft.com/office/drawing/2014/main" id="{FC5EEAC4-C281-402E-9D84-DD4C81E95F3A}"/>
              </a:ext>
            </a:extLst>
          </p:cNvPr>
          <p:cNvSpPr>
            <a:spLocks noGrp="1"/>
          </p:cNvSpPr>
          <p:nvPr>
            <p:ph type="ftr" sz="quarter" idx="11"/>
          </p:nvPr>
        </p:nvSpPr>
        <p:spPr/>
        <p:txBody>
          <a:bodyPr/>
          <a:lstStyle>
            <a:lvl1pPr>
              <a:defRPr/>
            </a:lvl1pPr>
          </a:lstStyle>
          <a:p>
            <a:endParaRPr lang="cs-CZ" altLang="sk-SK"/>
          </a:p>
        </p:txBody>
      </p:sp>
      <p:sp>
        <p:nvSpPr>
          <p:cNvPr id="7" name="Zástupný objekt pre číslo snímky 6">
            <a:extLst>
              <a:ext uri="{FF2B5EF4-FFF2-40B4-BE49-F238E27FC236}">
                <a16:creationId xmlns:a16="http://schemas.microsoft.com/office/drawing/2014/main" id="{543B915F-90C7-44F7-9B85-23E143B2A648}"/>
              </a:ext>
            </a:extLst>
          </p:cNvPr>
          <p:cNvSpPr>
            <a:spLocks noGrp="1"/>
          </p:cNvSpPr>
          <p:nvPr>
            <p:ph type="sldNum" sz="quarter" idx="12"/>
          </p:nvPr>
        </p:nvSpPr>
        <p:spPr/>
        <p:txBody>
          <a:bodyPr/>
          <a:lstStyle>
            <a:lvl1pPr>
              <a:defRPr/>
            </a:lvl1pPr>
          </a:lstStyle>
          <a:p>
            <a:fld id="{CD52F81E-5725-4540-B737-0278336E674A}" type="slidenum">
              <a:rPr lang="cs-CZ" altLang="sk-SK"/>
              <a:pPr/>
              <a:t>‹#›</a:t>
            </a:fld>
            <a:endParaRPr lang="cs-CZ" altLang="sk-SK"/>
          </a:p>
        </p:txBody>
      </p:sp>
    </p:spTree>
    <p:extLst>
      <p:ext uri="{BB962C8B-B14F-4D97-AF65-F5344CB8AC3E}">
        <p14:creationId xmlns:p14="http://schemas.microsoft.com/office/powerpoint/2010/main" val="281786215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558B337-8E9A-4E83-9EB1-69A53CD2C399}"/>
              </a:ext>
            </a:extLst>
          </p:cNvPr>
          <p:cNvSpPr>
            <a:spLocks noGrp="1"/>
          </p:cNvSpPr>
          <p:nvPr>
            <p:ph type="title"/>
          </p:nvPr>
        </p:nvSpPr>
        <p:spPr>
          <a:xfrm>
            <a:off x="840318" y="457200"/>
            <a:ext cx="3932767" cy="1600200"/>
          </a:xfrm>
        </p:spPr>
        <p:txBody>
          <a:bodyPr anchor="b"/>
          <a:lstStyle>
            <a:lvl1pPr>
              <a:defRPr sz="3200"/>
            </a:lvl1pPr>
          </a:lstStyle>
          <a:p>
            <a:r>
              <a:rPr lang="sk-SK"/>
              <a:t>Kliknutím upravte štýl predlohy nadpisu</a:t>
            </a:r>
          </a:p>
        </p:txBody>
      </p:sp>
      <p:sp>
        <p:nvSpPr>
          <p:cNvPr id="3" name="Zástupný objekt pre obrázok 2">
            <a:extLst>
              <a:ext uri="{FF2B5EF4-FFF2-40B4-BE49-F238E27FC236}">
                <a16:creationId xmlns:a16="http://schemas.microsoft.com/office/drawing/2014/main" id="{742F74AD-C395-4BDB-A139-C5CB06BB4535}"/>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objekt pre text 3">
            <a:extLst>
              <a:ext uri="{FF2B5EF4-FFF2-40B4-BE49-F238E27FC236}">
                <a16:creationId xmlns:a16="http://schemas.microsoft.com/office/drawing/2014/main" id="{1FF9D53C-F275-4316-8C8E-CDD6A3FB5F01}"/>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a:extLst>
              <a:ext uri="{FF2B5EF4-FFF2-40B4-BE49-F238E27FC236}">
                <a16:creationId xmlns:a16="http://schemas.microsoft.com/office/drawing/2014/main" id="{FFC29423-E319-41D1-A48E-FE1A43D6DAD8}"/>
              </a:ext>
            </a:extLst>
          </p:cNvPr>
          <p:cNvSpPr>
            <a:spLocks noGrp="1"/>
          </p:cNvSpPr>
          <p:nvPr>
            <p:ph type="dt" sz="half" idx="10"/>
          </p:nvPr>
        </p:nvSpPr>
        <p:spPr/>
        <p:txBody>
          <a:bodyPr/>
          <a:lstStyle>
            <a:lvl1pPr>
              <a:defRPr/>
            </a:lvl1pPr>
          </a:lstStyle>
          <a:p>
            <a:endParaRPr lang="cs-CZ" altLang="sk-SK"/>
          </a:p>
        </p:txBody>
      </p:sp>
      <p:sp>
        <p:nvSpPr>
          <p:cNvPr id="6" name="Zástupný objekt pre pätu 5">
            <a:extLst>
              <a:ext uri="{FF2B5EF4-FFF2-40B4-BE49-F238E27FC236}">
                <a16:creationId xmlns:a16="http://schemas.microsoft.com/office/drawing/2014/main" id="{2451900E-93E3-40B7-AD0A-DA5148B6DD8C}"/>
              </a:ext>
            </a:extLst>
          </p:cNvPr>
          <p:cNvSpPr>
            <a:spLocks noGrp="1"/>
          </p:cNvSpPr>
          <p:nvPr>
            <p:ph type="ftr" sz="quarter" idx="11"/>
          </p:nvPr>
        </p:nvSpPr>
        <p:spPr/>
        <p:txBody>
          <a:bodyPr/>
          <a:lstStyle>
            <a:lvl1pPr>
              <a:defRPr/>
            </a:lvl1pPr>
          </a:lstStyle>
          <a:p>
            <a:endParaRPr lang="cs-CZ" altLang="sk-SK"/>
          </a:p>
        </p:txBody>
      </p:sp>
      <p:sp>
        <p:nvSpPr>
          <p:cNvPr id="7" name="Zástupný objekt pre číslo snímky 6">
            <a:extLst>
              <a:ext uri="{FF2B5EF4-FFF2-40B4-BE49-F238E27FC236}">
                <a16:creationId xmlns:a16="http://schemas.microsoft.com/office/drawing/2014/main" id="{8DDCC97C-3941-4DD2-8C7E-E9297B609262}"/>
              </a:ext>
            </a:extLst>
          </p:cNvPr>
          <p:cNvSpPr>
            <a:spLocks noGrp="1"/>
          </p:cNvSpPr>
          <p:nvPr>
            <p:ph type="sldNum" sz="quarter" idx="12"/>
          </p:nvPr>
        </p:nvSpPr>
        <p:spPr/>
        <p:txBody>
          <a:bodyPr/>
          <a:lstStyle>
            <a:lvl1pPr>
              <a:defRPr/>
            </a:lvl1pPr>
          </a:lstStyle>
          <a:p>
            <a:fld id="{6F0976B9-2023-45D9-A74E-718F22431A87}" type="slidenum">
              <a:rPr lang="cs-CZ" altLang="sk-SK"/>
              <a:pPr/>
              <a:t>‹#›</a:t>
            </a:fld>
            <a:endParaRPr lang="cs-CZ" altLang="sk-SK"/>
          </a:p>
        </p:txBody>
      </p:sp>
    </p:spTree>
    <p:extLst>
      <p:ext uri="{BB962C8B-B14F-4D97-AF65-F5344CB8AC3E}">
        <p14:creationId xmlns:p14="http://schemas.microsoft.com/office/powerpoint/2010/main" val="166862403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5954081-3F56-4EF1-B657-FA3EE7DEA23B}"/>
              </a:ext>
            </a:extLst>
          </p:cNvPr>
          <p:cNvSpPr>
            <a:spLocks noGrp="1"/>
          </p:cNvSpPr>
          <p:nvPr>
            <p:ph type="title"/>
          </p:nvPr>
        </p:nvSpPr>
        <p:spPr/>
        <p:txBody>
          <a:bodyPr/>
          <a:lstStyle/>
          <a:p>
            <a:r>
              <a:rPr lang="sk-SK"/>
              <a:t>Kliknutím upravte štýl predlohy nadpisu</a:t>
            </a:r>
          </a:p>
        </p:txBody>
      </p:sp>
      <p:sp>
        <p:nvSpPr>
          <p:cNvPr id="3" name="Zástupný objekt pre zvislý text 2">
            <a:extLst>
              <a:ext uri="{FF2B5EF4-FFF2-40B4-BE49-F238E27FC236}">
                <a16:creationId xmlns:a16="http://schemas.microsoft.com/office/drawing/2014/main" id="{9242A5E5-A077-4725-B2FE-462F0C73667E}"/>
              </a:ext>
            </a:extLst>
          </p:cNvPr>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994975FB-F444-43E8-A7AD-66AF3D38B346}"/>
              </a:ext>
            </a:extLst>
          </p:cNvPr>
          <p:cNvSpPr>
            <a:spLocks noGrp="1"/>
          </p:cNvSpPr>
          <p:nvPr>
            <p:ph type="dt" sz="half" idx="10"/>
          </p:nvPr>
        </p:nvSpPr>
        <p:spPr/>
        <p:txBody>
          <a:bodyPr/>
          <a:lstStyle>
            <a:lvl1pPr>
              <a:defRPr/>
            </a:lvl1pPr>
          </a:lstStyle>
          <a:p>
            <a:endParaRPr lang="cs-CZ" altLang="sk-SK"/>
          </a:p>
        </p:txBody>
      </p:sp>
      <p:sp>
        <p:nvSpPr>
          <p:cNvPr id="5" name="Zástupný objekt pre pätu 4">
            <a:extLst>
              <a:ext uri="{FF2B5EF4-FFF2-40B4-BE49-F238E27FC236}">
                <a16:creationId xmlns:a16="http://schemas.microsoft.com/office/drawing/2014/main" id="{C79AE1CD-C4B3-4134-8A89-140FDB9D45FB}"/>
              </a:ext>
            </a:extLst>
          </p:cNvPr>
          <p:cNvSpPr>
            <a:spLocks noGrp="1"/>
          </p:cNvSpPr>
          <p:nvPr>
            <p:ph type="ftr" sz="quarter" idx="11"/>
          </p:nvPr>
        </p:nvSpPr>
        <p:spPr/>
        <p:txBody>
          <a:bodyPr/>
          <a:lstStyle>
            <a:lvl1pPr>
              <a:defRPr/>
            </a:lvl1pPr>
          </a:lstStyle>
          <a:p>
            <a:endParaRPr lang="cs-CZ" altLang="sk-SK"/>
          </a:p>
        </p:txBody>
      </p:sp>
      <p:sp>
        <p:nvSpPr>
          <p:cNvPr id="6" name="Zástupný objekt pre číslo snímky 5">
            <a:extLst>
              <a:ext uri="{FF2B5EF4-FFF2-40B4-BE49-F238E27FC236}">
                <a16:creationId xmlns:a16="http://schemas.microsoft.com/office/drawing/2014/main" id="{8AC355BC-A388-460B-A77E-9F0108AD35ED}"/>
              </a:ext>
            </a:extLst>
          </p:cNvPr>
          <p:cNvSpPr>
            <a:spLocks noGrp="1"/>
          </p:cNvSpPr>
          <p:nvPr>
            <p:ph type="sldNum" sz="quarter" idx="12"/>
          </p:nvPr>
        </p:nvSpPr>
        <p:spPr/>
        <p:txBody>
          <a:bodyPr/>
          <a:lstStyle>
            <a:lvl1pPr>
              <a:defRPr/>
            </a:lvl1pPr>
          </a:lstStyle>
          <a:p>
            <a:fld id="{B2FB28FB-DE80-44F0-A602-51633970CB53}" type="slidenum">
              <a:rPr lang="cs-CZ" altLang="sk-SK"/>
              <a:pPr/>
              <a:t>‹#›</a:t>
            </a:fld>
            <a:endParaRPr lang="cs-CZ" altLang="sk-SK"/>
          </a:p>
        </p:txBody>
      </p:sp>
    </p:spTree>
    <p:extLst>
      <p:ext uri="{BB962C8B-B14F-4D97-AF65-F5344CB8AC3E}">
        <p14:creationId xmlns:p14="http://schemas.microsoft.com/office/powerpoint/2010/main" val="64186877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a:extLst>
              <a:ext uri="{FF2B5EF4-FFF2-40B4-BE49-F238E27FC236}">
                <a16:creationId xmlns:a16="http://schemas.microsoft.com/office/drawing/2014/main" id="{BA942B2C-C8C3-43CC-BE05-29683926CA7B}"/>
              </a:ext>
            </a:extLst>
          </p:cNvPr>
          <p:cNvSpPr>
            <a:spLocks noGrp="1"/>
          </p:cNvSpPr>
          <p:nvPr>
            <p:ph type="title" orient="vert"/>
          </p:nvPr>
        </p:nvSpPr>
        <p:spPr>
          <a:xfrm>
            <a:off x="8839200" y="277813"/>
            <a:ext cx="2743200" cy="5853112"/>
          </a:xfrm>
        </p:spPr>
        <p:txBody>
          <a:bodyPr vert="eaVert"/>
          <a:lstStyle/>
          <a:p>
            <a:r>
              <a:rPr lang="sk-SK"/>
              <a:t>Kliknutím upravte štýl predlohy nadpisu</a:t>
            </a:r>
          </a:p>
        </p:txBody>
      </p:sp>
      <p:sp>
        <p:nvSpPr>
          <p:cNvPr id="3" name="Zástupný objekt pre zvislý text 2">
            <a:extLst>
              <a:ext uri="{FF2B5EF4-FFF2-40B4-BE49-F238E27FC236}">
                <a16:creationId xmlns:a16="http://schemas.microsoft.com/office/drawing/2014/main" id="{A1305E70-70AA-4693-836D-F3358D82F5C7}"/>
              </a:ext>
            </a:extLst>
          </p:cNvPr>
          <p:cNvSpPr>
            <a:spLocks noGrp="1"/>
          </p:cNvSpPr>
          <p:nvPr>
            <p:ph type="body" orient="vert" idx="1"/>
          </p:nvPr>
        </p:nvSpPr>
        <p:spPr>
          <a:xfrm>
            <a:off x="609600" y="277813"/>
            <a:ext cx="8026400" cy="5853112"/>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C24B051F-DD5F-4B1A-AD88-1ABC66A32664}"/>
              </a:ext>
            </a:extLst>
          </p:cNvPr>
          <p:cNvSpPr>
            <a:spLocks noGrp="1"/>
          </p:cNvSpPr>
          <p:nvPr>
            <p:ph type="dt" sz="half" idx="10"/>
          </p:nvPr>
        </p:nvSpPr>
        <p:spPr/>
        <p:txBody>
          <a:bodyPr/>
          <a:lstStyle>
            <a:lvl1pPr>
              <a:defRPr/>
            </a:lvl1pPr>
          </a:lstStyle>
          <a:p>
            <a:endParaRPr lang="cs-CZ" altLang="sk-SK"/>
          </a:p>
        </p:txBody>
      </p:sp>
      <p:sp>
        <p:nvSpPr>
          <p:cNvPr id="5" name="Zástupný objekt pre pätu 4">
            <a:extLst>
              <a:ext uri="{FF2B5EF4-FFF2-40B4-BE49-F238E27FC236}">
                <a16:creationId xmlns:a16="http://schemas.microsoft.com/office/drawing/2014/main" id="{45F99566-4E18-46C5-A5A1-EC10BADFFEFC}"/>
              </a:ext>
            </a:extLst>
          </p:cNvPr>
          <p:cNvSpPr>
            <a:spLocks noGrp="1"/>
          </p:cNvSpPr>
          <p:nvPr>
            <p:ph type="ftr" sz="quarter" idx="11"/>
          </p:nvPr>
        </p:nvSpPr>
        <p:spPr/>
        <p:txBody>
          <a:bodyPr/>
          <a:lstStyle>
            <a:lvl1pPr>
              <a:defRPr/>
            </a:lvl1pPr>
          </a:lstStyle>
          <a:p>
            <a:endParaRPr lang="cs-CZ" altLang="sk-SK"/>
          </a:p>
        </p:txBody>
      </p:sp>
      <p:sp>
        <p:nvSpPr>
          <p:cNvPr id="6" name="Zástupný objekt pre číslo snímky 5">
            <a:extLst>
              <a:ext uri="{FF2B5EF4-FFF2-40B4-BE49-F238E27FC236}">
                <a16:creationId xmlns:a16="http://schemas.microsoft.com/office/drawing/2014/main" id="{6934C1EA-7749-4DCF-BDDD-7BADBA01E3E7}"/>
              </a:ext>
            </a:extLst>
          </p:cNvPr>
          <p:cNvSpPr>
            <a:spLocks noGrp="1"/>
          </p:cNvSpPr>
          <p:nvPr>
            <p:ph type="sldNum" sz="quarter" idx="12"/>
          </p:nvPr>
        </p:nvSpPr>
        <p:spPr/>
        <p:txBody>
          <a:bodyPr/>
          <a:lstStyle>
            <a:lvl1pPr>
              <a:defRPr/>
            </a:lvl1pPr>
          </a:lstStyle>
          <a:p>
            <a:fld id="{A5AEC163-3ECB-4289-BA06-AAF56C3FA288}" type="slidenum">
              <a:rPr lang="cs-CZ" altLang="sk-SK"/>
              <a:pPr/>
              <a:t>‹#›</a:t>
            </a:fld>
            <a:endParaRPr lang="cs-CZ" altLang="sk-SK"/>
          </a:p>
        </p:txBody>
      </p:sp>
    </p:spTree>
    <p:extLst>
      <p:ext uri="{BB962C8B-B14F-4D97-AF65-F5344CB8AC3E}">
        <p14:creationId xmlns:p14="http://schemas.microsoft.com/office/powerpoint/2010/main" val="308458459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Obsah">
    <p:spTree>
      <p:nvGrpSpPr>
        <p:cNvPr id="1" name=""/>
        <p:cNvGrpSpPr/>
        <p:nvPr/>
      </p:nvGrpSpPr>
      <p:grpSpPr>
        <a:xfrm>
          <a:off x="0" y="0"/>
          <a:ext cx="0" cy="0"/>
          <a:chOff x="0" y="0"/>
          <a:chExt cx="0" cy="0"/>
        </a:xfrm>
      </p:grpSpPr>
      <p:sp>
        <p:nvSpPr>
          <p:cNvPr id="2" name="Zástupný objekt pre obsah 1">
            <a:extLst>
              <a:ext uri="{FF2B5EF4-FFF2-40B4-BE49-F238E27FC236}">
                <a16:creationId xmlns:a16="http://schemas.microsoft.com/office/drawing/2014/main" id="{CB6021D7-0061-4CA1-AC41-3FE27E8A6FEB}"/>
              </a:ext>
            </a:extLst>
          </p:cNvPr>
          <p:cNvSpPr>
            <a:spLocks noGrp="1"/>
          </p:cNvSpPr>
          <p:nvPr>
            <p:ph/>
          </p:nvPr>
        </p:nvSpPr>
        <p:spPr>
          <a:xfrm>
            <a:off x="609600" y="277813"/>
            <a:ext cx="10972800" cy="5853112"/>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3" name="Zástupný objekt pre dátum 2">
            <a:extLst>
              <a:ext uri="{FF2B5EF4-FFF2-40B4-BE49-F238E27FC236}">
                <a16:creationId xmlns:a16="http://schemas.microsoft.com/office/drawing/2014/main" id="{E9343309-49C7-4235-A8ED-F93290B12A24}"/>
              </a:ext>
            </a:extLst>
          </p:cNvPr>
          <p:cNvSpPr>
            <a:spLocks noGrp="1"/>
          </p:cNvSpPr>
          <p:nvPr>
            <p:ph type="dt" sz="half" idx="10"/>
          </p:nvPr>
        </p:nvSpPr>
        <p:spPr>
          <a:xfrm>
            <a:off x="609600" y="6243638"/>
            <a:ext cx="2844800" cy="457200"/>
          </a:xfrm>
        </p:spPr>
        <p:txBody>
          <a:bodyPr/>
          <a:lstStyle>
            <a:lvl1pPr>
              <a:defRPr/>
            </a:lvl1pPr>
          </a:lstStyle>
          <a:p>
            <a:endParaRPr lang="cs-CZ" altLang="sk-SK"/>
          </a:p>
        </p:txBody>
      </p:sp>
      <p:sp>
        <p:nvSpPr>
          <p:cNvPr id="4" name="Zástupný objekt pre pätu 3">
            <a:extLst>
              <a:ext uri="{FF2B5EF4-FFF2-40B4-BE49-F238E27FC236}">
                <a16:creationId xmlns:a16="http://schemas.microsoft.com/office/drawing/2014/main" id="{1568A985-1648-484D-A7D7-E2D3C85A3E52}"/>
              </a:ext>
            </a:extLst>
          </p:cNvPr>
          <p:cNvSpPr>
            <a:spLocks noGrp="1"/>
          </p:cNvSpPr>
          <p:nvPr>
            <p:ph type="ftr" sz="quarter" idx="11"/>
          </p:nvPr>
        </p:nvSpPr>
        <p:spPr>
          <a:xfrm>
            <a:off x="4165600" y="6248400"/>
            <a:ext cx="3860800" cy="457200"/>
          </a:xfrm>
        </p:spPr>
        <p:txBody>
          <a:bodyPr/>
          <a:lstStyle>
            <a:lvl1pPr>
              <a:defRPr/>
            </a:lvl1pPr>
          </a:lstStyle>
          <a:p>
            <a:endParaRPr lang="cs-CZ" altLang="sk-SK"/>
          </a:p>
        </p:txBody>
      </p:sp>
      <p:sp>
        <p:nvSpPr>
          <p:cNvPr id="5" name="Zástupný objekt pre číslo snímky 4">
            <a:extLst>
              <a:ext uri="{FF2B5EF4-FFF2-40B4-BE49-F238E27FC236}">
                <a16:creationId xmlns:a16="http://schemas.microsoft.com/office/drawing/2014/main" id="{FCD56CE7-0532-4772-9DE2-746596CC4107}"/>
              </a:ext>
            </a:extLst>
          </p:cNvPr>
          <p:cNvSpPr>
            <a:spLocks noGrp="1"/>
          </p:cNvSpPr>
          <p:nvPr>
            <p:ph type="sldNum" sz="quarter" idx="12"/>
          </p:nvPr>
        </p:nvSpPr>
        <p:spPr>
          <a:xfrm>
            <a:off x="8737600" y="6243638"/>
            <a:ext cx="2844800" cy="457200"/>
          </a:xfrm>
        </p:spPr>
        <p:txBody>
          <a:bodyPr/>
          <a:lstStyle>
            <a:lvl1pPr>
              <a:defRPr/>
            </a:lvl1pPr>
          </a:lstStyle>
          <a:p>
            <a:fld id="{AFC4E0EB-48D7-41C2-A7D7-F15B7A721FCB}" type="slidenum">
              <a:rPr lang="cs-CZ" altLang="sk-SK"/>
              <a:pPr/>
              <a:t>‹#›</a:t>
            </a:fld>
            <a:endParaRPr lang="cs-CZ" altLang="sk-SK"/>
          </a:p>
        </p:txBody>
      </p:sp>
    </p:spTree>
    <p:extLst>
      <p:ext uri="{BB962C8B-B14F-4D97-AF65-F5344CB8AC3E}">
        <p14:creationId xmlns:p14="http://schemas.microsoft.com/office/powerpoint/2010/main" val="283534859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sk-SK"/>
              <a:t>Upravte štýly predlohy textu</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80662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sk-SK"/>
              <a:t>Upravte štýly predlohy textu</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70036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a:t>Upravte štýly predlohy textu</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8251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sk-SK"/>
              <a:t>Upravte štýly predlohy textu</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40854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978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sk-SK"/>
              <a:t>Upravte štýly predlohy textu</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15536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sk-SK"/>
              <a:t>Upravte štýly predlohy textu</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Ak chcete pridať obrázok, kliknite na ikonu</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12/4/2021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96857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image" Target="../media/image6.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5.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sk-SK"/>
              <a:t>Upravte štýly predlohy textu</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12/4/2021</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47763042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86018" name="Group 2">
            <a:extLst>
              <a:ext uri="{FF2B5EF4-FFF2-40B4-BE49-F238E27FC236}">
                <a16:creationId xmlns:a16="http://schemas.microsoft.com/office/drawing/2014/main" id="{65C6EEAD-25E5-41E0-8324-4CBDD0A705A1}"/>
              </a:ext>
            </a:extLst>
          </p:cNvPr>
          <p:cNvGrpSpPr>
            <a:grpSpLocks/>
          </p:cNvGrpSpPr>
          <p:nvPr/>
        </p:nvGrpSpPr>
        <p:grpSpPr bwMode="auto">
          <a:xfrm>
            <a:off x="0" y="1"/>
            <a:ext cx="12192000" cy="6856413"/>
            <a:chOff x="0" y="0"/>
            <a:chExt cx="5760" cy="4319"/>
          </a:xfrm>
        </p:grpSpPr>
        <p:sp>
          <p:nvSpPr>
            <p:cNvPr id="86019" name="Freeform 3">
              <a:extLst>
                <a:ext uri="{FF2B5EF4-FFF2-40B4-BE49-F238E27FC236}">
                  <a16:creationId xmlns:a16="http://schemas.microsoft.com/office/drawing/2014/main" id="{BB102A9B-E143-4BB1-843C-6473FEE34E9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0" name="Freeform 4">
              <a:extLst>
                <a:ext uri="{FF2B5EF4-FFF2-40B4-BE49-F238E27FC236}">
                  <a16:creationId xmlns:a16="http://schemas.microsoft.com/office/drawing/2014/main" id="{DBD5F138-2A79-4C18-BAF4-3CDADD1F5E9E}"/>
                </a:ext>
              </a:extLst>
            </p:cNvPr>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1" name="Freeform 5">
              <a:extLst>
                <a:ext uri="{FF2B5EF4-FFF2-40B4-BE49-F238E27FC236}">
                  <a16:creationId xmlns:a16="http://schemas.microsoft.com/office/drawing/2014/main" id="{4EC4422C-26B5-453F-9AF3-57C289119B6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2" name="Freeform 6">
              <a:extLst>
                <a:ext uri="{FF2B5EF4-FFF2-40B4-BE49-F238E27FC236}">
                  <a16:creationId xmlns:a16="http://schemas.microsoft.com/office/drawing/2014/main" id="{13FAA45F-42C0-4852-92D2-8AC35E071E19}"/>
                </a:ext>
              </a:extLst>
            </p:cNvPr>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3" name="Freeform 7">
              <a:extLst>
                <a:ext uri="{FF2B5EF4-FFF2-40B4-BE49-F238E27FC236}">
                  <a16:creationId xmlns:a16="http://schemas.microsoft.com/office/drawing/2014/main" id="{1D719714-1C05-4193-A1EA-B0A72CF108BC}"/>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sz="1800"/>
            </a:p>
          </p:txBody>
        </p:sp>
        <p:sp>
          <p:nvSpPr>
            <p:cNvPr id="86024" name="Freeform 8">
              <a:extLst>
                <a:ext uri="{FF2B5EF4-FFF2-40B4-BE49-F238E27FC236}">
                  <a16:creationId xmlns:a16="http://schemas.microsoft.com/office/drawing/2014/main" id="{776B7AEC-81DC-4AD5-9AB0-37D1693EAC7A}"/>
                </a:ext>
              </a:extLst>
            </p:cNvPr>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5" name="Freeform 9">
              <a:extLst>
                <a:ext uri="{FF2B5EF4-FFF2-40B4-BE49-F238E27FC236}">
                  <a16:creationId xmlns:a16="http://schemas.microsoft.com/office/drawing/2014/main" id="{2CF8C6A4-EAC5-46AF-AE72-3257D057139F}"/>
                </a:ext>
              </a:extLst>
            </p:cNvPr>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6" name="Freeform 10">
              <a:extLst>
                <a:ext uri="{FF2B5EF4-FFF2-40B4-BE49-F238E27FC236}">
                  <a16:creationId xmlns:a16="http://schemas.microsoft.com/office/drawing/2014/main" id="{8CDE1A97-84DB-4B78-B51F-9FC880413D88}"/>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7" name="Freeform 11">
              <a:extLst>
                <a:ext uri="{FF2B5EF4-FFF2-40B4-BE49-F238E27FC236}">
                  <a16:creationId xmlns:a16="http://schemas.microsoft.com/office/drawing/2014/main" id="{31EA3D2F-6036-45BA-AE73-8B1BDABF130B}"/>
                </a:ext>
              </a:extLst>
            </p:cNvPr>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8" name="Freeform 12">
              <a:extLst>
                <a:ext uri="{FF2B5EF4-FFF2-40B4-BE49-F238E27FC236}">
                  <a16:creationId xmlns:a16="http://schemas.microsoft.com/office/drawing/2014/main" id="{C1DE8AC1-56BD-4417-BE43-606FE952A455}"/>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29" name="Freeform 13">
              <a:extLst>
                <a:ext uri="{FF2B5EF4-FFF2-40B4-BE49-F238E27FC236}">
                  <a16:creationId xmlns:a16="http://schemas.microsoft.com/office/drawing/2014/main" id="{683F3601-3E7B-4299-A8AE-50A9CF196C92}"/>
                </a:ext>
              </a:extLst>
            </p:cNvPr>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0" name="Freeform 14">
              <a:extLst>
                <a:ext uri="{FF2B5EF4-FFF2-40B4-BE49-F238E27FC236}">
                  <a16:creationId xmlns:a16="http://schemas.microsoft.com/office/drawing/2014/main" id="{D84CAACE-0A3B-4F51-AC9B-B7690B25F92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1" name="Freeform 15">
              <a:extLst>
                <a:ext uri="{FF2B5EF4-FFF2-40B4-BE49-F238E27FC236}">
                  <a16:creationId xmlns:a16="http://schemas.microsoft.com/office/drawing/2014/main" id="{0F6138CE-AA55-49E6-98DD-C7C899B1303B}"/>
                </a:ext>
              </a:extLst>
            </p:cNvPr>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2" name="Freeform 16">
              <a:extLst>
                <a:ext uri="{FF2B5EF4-FFF2-40B4-BE49-F238E27FC236}">
                  <a16:creationId xmlns:a16="http://schemas.microsoft.com/office/drawing/2014/main" id="{4AD7C090-620C-4E26-BFE8-D751D7FB5FF2}"/>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3" name="Freeform 17">
              <a:extLst>
                <a:ext uri="{FF2B5EF4-FFF2-40B4-BE49-F238E27FC236}">
                  <a16:creationId xmlns:a16="http://schemas.microsoft.com/office/drawing/2014/main" id="{EE5400F9-22AE-4A1D-A1C8-323F74CB97B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4" name="Freeform 18">
              <a:extLst>
                <a:ext uri="{FF2B5EF4-FFF2-40B4-BE49-F238E27FC236}">
                  <a16:creationId xmlns:a16="http://schemas.microsoft.com/office/drawing/2014/main" id="{E78B0E5E-91A3-4D75-A7CC-B99D58C020E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5" name="Freeform 19">
              <a:extLst>
                <a:ext uri="{FF2B5EF4-FFF2-40B4-BE49-F238E27FC236}">
                  <a16:creationId xmlns:a16="http://schemas.microsoft.com/office/drawing/2014/main" id="{E32DBE56-A84D-4DE4-9D9C-14B62957048B}"/>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6" name="Freeform 20">
              <a:extLst>
                <a:ext uri="{FF2B5EF4-FFF2-40B4-BE49-F238E27FC236}">
                  <a16:creationId xmlns:a16="http://schemas.microsoft.com/office/drawing/2014/main" id="{B5913F73-8698-4684-A0CE-E7F2A29558D4}"/>
                </a:ext>
              </a:extLst>
            </p:cNvPr>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7" name="Freeform 21">
              <a:extLst>
                <a:ext uri="{FF2B5EF4-FFF2-40B4-BE49-F238E27FC236}">
                  <a16:creationId xmlns:a16="http://schemas.microsoft.com/office/drawing/2014/main" id="{30371E2F-2458-41D7-BF02-8FD2A3E55E79}"/>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8" name="Freeform 22">
              <a:extLst>
                <a:ext uri="{FF2B5EF4-FFF2-40B4-BE49-F238E27FC236}">
                  <a16:creationId xmlns:a16="http://schemas.microsoft.com/office/drawing/2014/main" id="{8FD8A43B-B840-44B0-A240-15DC2ADD3655}"/>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39" name="Freeform 23">
              <a:extLst>
                <a:ext uri="{FF2B5EF4-FFF2-40B4-BE49-F238E27FC236}">
                  <a16:creationId xmlns:a16="http://schemas.microsoft.com/office/drawing/2014/main" id="{327E628E-AF3C-489A-BE17-E97015FF7509}"/>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sz="1800"/>
            </a:p>
          </p:txBody>
        </p:sp>
        <p:sp>
          <p:nvSpPr>
            <p:cNvPr id="86040" name="Freeform 24">
              <a:extLst>
                <a:ext uri="{FF2B5EF4-FFF2-40B4-BE49-F238E27FC236}">
                  <a16:creationId xmlns:a16="http://schemas.microsoft.com/office/drawing/2014/main" id="{CB471B1B-6E3D-4F91-A341-5B95C40497A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1" name="Freeform 25">
              <a:extLst>
                <a:ext uri="{FF2B5EF4-FFF2-40B4-BE49-F238E27FC236}">
                  <a16:creationId xmlns:a16="http://schemas.microsoft.com/office/drawing/2014/main" id="{432F40AF-892B-4FA5-ADB5-78D6A1A2E627}"/>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2" name="Freeform 26">
              <a:extLst>
                <a:ext uri="{FF2B5EF4-FFF2-40B4-BE49-F238E27FC236}">
                  <a16:creationId xmlns:a16="http://schemas.microsoft.com/office/drawing/2014/main" id="{B732E58E-1876-461C-A222-F9E5080D0D1A}"/>
                </a:ext>
              </a:extLst>
            </p:cNvPr>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3" name="Freeform 27">
              <a:extLst>
                <a:ext uri="{FF2B5EF4-FFF2-40B4-BE49-F238E27FC236}">
                  <a16:creationId xmlns:a16="http://schemas.microsoft.com/office/drawing/2014/main" id="{1B74372E-3088-445D-B0F3-E1D19681D617}"/>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4" name="Freeform 28">
              <a:extLst>
                <a:ext uri="{FF2B5EF4-FFF2-40B4-BE49-F238E27FC236}">
                  <a16:creationId xmlns:a16="http://schemas.microsoft.com/office/drawing/2014/main" id="{13451F8B-72D1-42B4-A99E-6244A27ED8FE}"/>
                </a:ext>
              </a:extLst>
            </p:cNvPr>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5" name="Freeform 29">
              <a:extLst>
                <a:ext uri="{FF2B5EF4-FFF2-40B4-BE49-F238E27FC236}">
                  <a16:creationId xmlns:a16="http://schemas.microsoft.com/office/drawing/2014/main" id="{5AF457C8-64BB-4AEF-9800-2805BFE54CB8}"/>
                </a:ext>
              </a:extLst>
            </p:cNvPr>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6" name="Freeform 30">
              <a:extLst>
                <a:ext uri="{FF2B5EF4-FFF2-40B4-BE49-F238E27FC236}">
                  <a16:creationId xmlns:a16="http://schemas.microsoft.com/office/drawing/2014/main" id="{45D24492-19AA-479A-B5D4-A222E88114B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7" name="Freeform 31">
              <a:extLst>
                <a:ext uri="{FF2B5EF4-FFF2-40B4-BE49-F238E27FC236}">
                  <a16:creationId xmlns:a16="http://schemas.microsoft.com/office/drawing/2014/main" id="{BB6D02AE-9365-4809-AA64-D27BD60BC5B7}"/>
                </a:ext>
              </a:extLst>
            </p:cNvPr>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8" name="Freeform 32">
              <a:extLst>
                <a:ext uri="{FF2B5EF4-FFF2-40B4-BE49-F238E27FC236}">
                  <a16:creationId xmlns:a16="http://schemas.microsoft.com/office/drawing/2014/main" id="{88D9DF02-98EE-43EA-9434-1127EED8C033}"/>
                </a:ext>
              </a:extLst>
            </p:cNvPr>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49" name="Freeform 33">
              <a:extLst>
                <a:ext uri="{FF2B5EF4-FFF2-40B4-BE49-F238E27FC236}">
                  <a16:creationId xmlns:a16="http://schemas.microsoft.com/office/drawing/2014/main" id="{2E84D909-7795-472F-955F-C335A014F5CA}"/>
                </a:ext>
              </a:extLst>
            </p:cNvPr>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0" name="Freeform 34">
              <a:extLst>
                <a:ext uri="{FF2B5EF4-FFF2-40B4-BE49-F238E27FC236}">
                  <a16:creationId xmlns:a16="http://schemas.microsoft.com/office/drawing/2014/main" id="{A8FE1425-E762-4013-8493-80BE71618B1D}"/>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1" name="Freeform 35">
              <a:extLst>
                <a:ext uri="{FF2B5EF4-FFF2-40B4-BE49-F238E27FC236}">
                  <a16:creationId xmlns:a16="http://schemas.microsoft.com/office/drawing/2014/main" id="{57EC5064-D89A-4E2F-A0F8-83A0C5466E79}"/>
                </a:ext>
              </a:extLst>
            </p:cNvPr>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2" name="Freeform 36">
              <a:extLst>
                <a:ext uri="{FF2B5EF4-FFF2-40B4-BE49-F238E27FC236}">
                  <a16:creationId xmlns:a16="http://schemas.microsoft.com/office/drawing/2014/main" id="{B18B290B-2781-4448-B8FA-DFE94FC210B5}"/>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3" name="Freeform 37">
              <a:extLst>
                <a:ext uri="{FF2B5EF4-FFF2-40B4-BE49-F238E27FC236}">
                  <a16:creationId xmlns:a16="http://schemas.microsoft.com/office/drawing/2014/main" id="{0D1F6962-6EC6-4FE7-AA3E-B2DB22B2DE49}"/>
                </a:ext>
              </a:extLst>
            </p:cNvPr>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4" name="Freeform 38">
              <a:extLst>
                <a:ext uri="{FF2B5EF4-FFF2-40B4-BE49-F238E27FC236}">
                  <a16:creationId xmlns:a16="http://schemas.microsoft.com/office/drawing/2014/main" id="{01F09BC1-F8C8-4FD2-A134-299A57A9F834}"/>
                </a:ext>
              </a:extLst>
            </p:cNvPr>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grpSp>
          <p:nvGrpSpPr>
            <p:cNvPr id="86055" name="Group 39">
              <a:extLst>
                <a:ext uri="{FF2B5EF4-FFF2-40B4-BE49-F238E27FC236}">
                  <a16:creationId xmlns:a16="http://schemas.microsoft.com/office/drawing/2014/main" id="{BBE2CFD4-08BD-4794-B6E8-56CDD5AC7266}"/>
                </a:ext>
              </a:extLst>
            </p:cNvPr>
            <p:cNvGrpSpPr>
              <a:grpSpLocks/>
            </p:cNvGrpSpPr>
            <p:nvPr userDrawn="1"/>
          </p:nvGrpSpPr>
          <p:grpSpPr bwMode="auto">
            <a:xfrm>
              <a:off x="0" y="1632"/>
              <a:ext cx="5758" cy="1858"/>
              <a:chOff x="0" y="1632"/>
              <a:chExt cx="5758" cy="1858"/>
            </a:xfrm>
          </p:grpSpPr>
          <p:sp>
            <p:nvSpPr>
              <p:cNvPr id="86056" name="Freeform 40">
                <a:extLst>
                  <a:ext uri="{FF2B5EF4-FFF2-40B4-BE49-F238E27FC236}">
                    <a16:creationId xmlns:a16="http://schemas.microsoft.com/office/drawing/2014/main" id="{379E888F-8EEF-4C86-87F8-C23DCCBDAA43}"/>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sp>
            <p:nvSpPr>
              <p:cNvPr id="86057" name="Freeform 41">
                <a:extLst>
                  <a:ext uri="{FF2B5EF4-FFF2-40B4-BE49-F238E27FC236}">
                    <a16:creationId xmlns:a16="http://schemas.microsoft.com/office/drawing/2014/main" id="{1C9A4681-B47B-4F26-92D2-A067D84B11CB}"/>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k-SK" sz="1800"/>
              </a:p>
            </p:txBody>
          </p:sp>
        </p:grpSp>
      </p:grpSp>
      <p:sp>
        <p:nvSpPr>
          <p:cNvPr id="86058" name="Rectangle 42">
            <a:extLst>
              <a:ext uri="{FF2B5EF4-FFF2-40B4-BE49-F238E27FC236}">
                <a16:creationId xmlns:a16="http://schemas.microsoft.com/office/drawing/2014/main" id="{0025FBD4-585E-481D-88D6-3A159D8F4E07}"/>
              </a:ext>
            </a:extLst>
          </p:cNvPr>
          <p:cNvSpPr>
            <a:spLocks noGrp="1" noChangeArrowheads="1"/>
          </p:cNvSpPr>
          <p:nvPr>
            <p:ph type="title"/>
          </p:nvPr>
        </p:nvSpPr>
        <p:spPr bwMode="auto">
          <a:xfrm>
            <a:off x="609600" y="277813"/>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sk-SK"/>
              <a:t>Kliknite sem a upravte štýl predlohy nadpisov.</a:t>
            </a:r>
          </a:p>
        </p:txBody>
      </p:sp>
      <p:sp>
        <p:nvSpPr>
          <p:cNvPr id="86059" name="Rectangle 43">
            <a:extLst>
              <a:ext uri="{FF2B5EF4-FFF2-40B4-BE49-F238E27FC236}">
                <a16:creationId xmlns:a16="http://schemas.microsoft.com/office/drawing/2014/main" id="{F43A87C8-E53A-4D9A-A405-493D70276A8D}"/>
              </a:ext>
            </a:extLst>
          </p:cNvPr>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sk-SK"/>
              <a:t>Kliknite sem a upravte štýly predlohy textu.</a:t>
            </a:r>
          </a:p>
          <a:p>
            <a:pPr lvl="1"/>
            <a:r>
              <a:rPr lang="cs-CZ" altLang="sk-SK"/>
              <a:t>Druhá úroveň</a:t>
            </a:r>
          </a:p>
          <a:p>
            <a:pPr lvl="2"/>
            <a:r>
              <a:rPr lang="cs-CZ" altLang="sk-SK"/>
              <a:t>Tretia úroveň</a:t>
            </a:r>
          </a:p>
          <a:p>
            <a:pPr lvl="3"/>
            <a:r>
              <a:rPr lang="cs-CZ" altLang="sk-SK"/>
              <a:t>Štvrtá úroveň</a:t>
            </a:r>
          </a:p>
          <a:p>
            <a:pPr lvl="4"/>
            <a:r>
              <a:rPr lang="cs-CZ" altLang="sk-SK"/>
              <a:t>Piata úroveň</a:t>
            </a:r>
          </a:p>
        </p:txBody>
      </p:sp>
      <p:sp>
        <p:nvSpPr>
          <p:cNvPr id="86060" name="Rectangle 44">
            <a:extLst>
              <a:ext uri="{FF2B5EF4-FFF2-40B4-BE49-F238E27FC236}">
                <a16:creationId xmlns:a16="http://schemas.microsoft.com/office/drawing/2014/main" id="{8F15C612-E1A5-441B-BB5E-BBD62563EE30}"/>
              </a:ext>
            </a:extLst>
          </p:cNvPr>
          <p:cNvSpPr>
            <a:spLocks noGrp="1" noChangeArrowheads="1"/>
          </p:cNvSpPr>
          <p:nvPr>
            <p:ph type="dt" sz="half" idx="2"/>
          </p:nvPr>
        </p:nvSpPr>
        <p:spPr bwMode="auto">
          <a:xfrm>
            <a:off x="609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cs-CZ" altLang="sk-SK"/>
          </a:p>
        </p:txBody>
      </p:sp>
      <p:sp>
        <p:nvSpPr>
          <p:cNvPr id="86061" name="Rectangle 45">
            <a:extLst>
              <a:ext uri="{FF2B5EF4-FFF2-40B4-BE49-F238E27FC236}">
                <a16:creationId xmlns:a16="http://schemas.microsoft.com/office/drawing/2014/main" id="{AD131353-6F71-4686-ADBD-EFC6058A346C}"/>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cs-CZ" altLang="sk-SK"/>
          </a:p>
        </p:txBody>
      </p:sp>
      <p:sp>
        <p:nvSpPr>
          <p:cNvPr id="86062" name="Rectangle 46">
            <a:extLst>
              <a:ext uri="{FF2B5EF4-FFF2-40B4-BE49-F238E27FC236}">
                <a16:creationId xmlns:a16="http://schemas.microsoft.com/office/drawing/2014/main" id="{59E5CAD1-9C8B-496A-B316-B9D87EDDB197}"/>
              </a:ext>
            </a:extLst>
          </p:cNvPr>
          <p:cNvSpPr>
            <a:spLocks noGrp="1" noChangeArrowheads="1"/>
          </p:cNvSpPr>
          <p:nvPr>
            <p:ph type="sldNum" sz="quarter" idx="4"/>
          </p:nvPr>
        </p:nvSpPr>
        <p:spPr bwMode="auto">
          <a:xfrm>
            <a:off x="8737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BB22E956-4CFB-4FEE-926A-148E15E0094B}" type="slidenum">
              <a:rPr lang="cs-CZ" altLang="sk-SK"/>
              <a:pPr/>
              <a:t>‹#›</a:t>
            </a:fld>
            <a:endParaRPr lang="cs-CZ" altLang="sk-SK"/>
          </a:p>
        </p:txBody>
      </p:sp>
    </p:spTree>
    <p:extLst>
      <p:ext uri="{BB962C8B-B14F-4D97-AF65-F5344CB8AC3E}">
        <p14:creationId xmlns:p14="http://schemas.microsoft.com/office/powerpoint/2010/main" val="3058047389"/>
      </p:ext>
    </p:extLst>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ransition/>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9pPr>
    </p:titleStyle>
    <p:bodyStyle>
      <a:lvl1pPr marL="342900" indent="-342900" algn="l" rtl="0" fontAlgn="base">
        <a:spcBef>
          <a:spcPct val="20000"/>
        </a:spcBef>
        <a:spcAft>
          <a:spcPct val="0"/>
        </a:spcAft>
        <a:buClr>
          <a:schemeClr val="hlink"/>
        </a:buClr>
        <a:buSzPct val="90000"/>
        <a:buFont typeface="Wingdings" panose="05000000000000000000" pitchFamily="2" charset="2"/>
        <a:buBlip>
          <a:blip r:embed="rId14"/>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accent2"/>
        </a:buClr>
        <a:buSzPct val="90000"/>
        <a:buFont typeface="Wingdings" panose="05000000000000000000" pitchFamily="2" charset="2"/>
        <a:buBlip>
          <a:blip r:embed="rId15"/>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folHlink"/>
        </a:buClr>
        <a:buSzPct val="90000"/>
        <a:buFont typeface="Wingdings" panose="05000000000000000000" pitchFamily="2" charset="2"/>
        <a:buBlip>
          <a:blip r:embed="rId16"/>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86088" y="158496"/>
            <a:ext cx="11819824" cy="6470904"/>
          </a:xfrm>
        </p:spPr>
        <p:txBody>
          <a:bodyPr anchor="ctr">
            <a:noAutofit/>
          </a:bodyPr>
          <a:lstStyle/>
          <a:p>
            <a:pPr algn="ctr">
              <a:lnSpc>
                <a:spcPct val="120000"/>
              </a:lnSpc>
            </a:pP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Ja som uveril pravde,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Chcem to vyznávať všade, ó, sláva buď Bohu!</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On ma spasil, vykúpil, večnou láskou naplnil,</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Aby som blažene žil,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Ja som prešiel rieku tú,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mám radosť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velikú</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teraz žijem pre oslavu Kristovu.</a:t>
            </a:r>
          </a:p>
        </p:txBody>
      </p:sp>
      <p:sp>
        <p:nvSpPr>
          <p:cNvPr id="3" name="BlokTextu 2">
            <a:extLst>
              <a:ext uri="{FF2B5EF4-FFF2-40B4-BE49-F238E27FC236}">
                <a16:creationId xmlns:a16="http://schemas.microsoft.com/office/drawing/2014/main" id="{EDD812F4-8D02-40D9-8BC1-2D8FF6833805}"/>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00:00</a:t>
            </a:r>
          </a:p>
        </p:txBody>
      </p:sp>
    </p:spTree>
    <p:extLst>
      <p:ext uri="{BB962C8B-B14F-4D97-AF65-F5344CB8AC3E}">
        <p14:creationId xmlns:p14="http://schemas.microsoft.com/office/powerpoint/2010/main" val="4287550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10D689C-8080-4469-917D-135C618161EB}"/>
              </a:ext>
            </a:extLst>
          </p:cNvPr>
          <p:cNvSpPr>
            <a:spLocks noGrp="1"/>
          </p:cNvSpPr>
          <p:nvPr>
            <p:ph type="ctrTitle"/>
          </p:nvPr>
        </p:nvSpPr>
        <p:spPr>
          <a:xfrm>
            <a:off x="6335487" y="424443"/>
            <a:ext cx="5670426" cy="6150528"/>
          </a:xfrm>
        </p:spPr>
        <p:txBody>
          <a:bodyPr anchor="ctr">
            <a:noAutofit/>
          </a:bodyPr>
          <a:lstStyle/>
          <a:p>
            <a:pPr algn="ctr">
              <a:lnSpc>
                <a:spcPct val="130000"/>
              </a:lnSpc>
            </a:pPr>
            <a: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t>Ľudia nehľadajú pravdu a pravý zmysel života!</a:t>
            </a:r>
            <a:b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t>Hľadajú len rozkoše, naháňajú šťastie</a:t>
            </a:r>
            <a:b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pozemské bohatstvo.</a:t>
            </a:r>
            <a:br>
              <a:rPr lang="sk-SK" sz="36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3600" b="1" cap="none" dirty="0">
                <a:latin typeface="Arial" panose="020B0604020202020204" pitchFamily="34" charset="0"/>
                <a:ea typeface="Calibri" panose="020F0502020204030204" pitchFamily="34" charset="0"/>
                <a:cs typeface="Arial" panose="020B0604020202020204" pitchFamily="34" charset="0"/>
              </a:rPr>
              <a:t>A ŠŤASTIE </a:t>
            </a:r>
            <a:r>
              <a:rPr lang="sk-SK" sz="3600" b="1" dirty="0">
                <a:latin typeface="Arial" panose="020B0604020202020204" pitchFamily="34" charset="0"/>
                <a:ea typeface="Calibri" panose="020F0502020204030204" pitchFamily="34" charset="0"/>
                <a:cs typeface="Arial" panose="020B0604020202020204" pitchFamily="34" charset="0"/>
              </a:rPr>
              <a:t>im vždy </a:t>
            </a:r>
            <a:r>
              <a:rPr lang="sk-SK" sz="4400" b="1" dirty="0">
                <a:latin typeface="Arial" panose="020B0604020202020204" pitchFamily="34" charset="0"/>
                <a:ea typeface="Calibri" panose="020F0502020204030204" pitchFamily="34" charset="0"/>
                <a:cs typeface="Arial" panose="020B0604020202020204" pitchFamily="34" charset="0"/>
              </a:rPr>
              <a:t>uniká</a:t>
            </a:r>
            <a:r>
              <a:rPr lang="sk-SK" sz="4400" b="1" cap="none" dirty="0">
                <a:latin typeface="Arial" panose="020B0604020202020204" pitchFamily="34" charset="0"/>
                <a:ea typeface="Calibri" panose="020F0502020204030204" pitchFamily="34" charset="0"/>
                <a:cs typeface="Arial" panose="020B0604020202020204" pitchFamily="34" charset="0"/>
              </a:rPr>
              <a:t>! </a:t>
            </a:r>
          </a:p>
        </p:txBody>
      </p:sp>
      <p:pic>
        <p:nvPicPr>
          <p:cNvPr id="4" name="Obrázok 3" descr="Obrázok, na ktorom je text&#10;&#10;Automaticky generovaný popis">
            <a:extLst>
              <a:ext uri="{FF2B5EF4-FFF2-40B4-BE49-F238E27FC236}">
                <a16:creationId xmlns:a16="http://schemas.microsoft.com/office/drawing/2014/main" id="{D79EAD33-BFA1-44C4-9057-5906CD7062B5}"/>
              </a:ext>
            </a:extLst>
          </p:cNvPr>
          <p:cNvPicPr>
            <a:picLocks noChangeAspect="1"/>
          </p:cNvPicPr>
          <p:nvPr/>
        </p:nvPicPr>
        <p:blipFill rotWithShape="1">
          <a:blip r:embed="rId2">
            <a:extLst>
              <a:ext uri="{28A0092B-C50C-407E-A947-70E740481C1C}">
                <a14:useLocalDpi xmlns:a14="http://schemas.microsoft.com/office/drawing/2010/main" val="0"/>
              </a:ext>
            </a:extLst>
          </a:blip>
          <a:srcRect l="2210" t="2169" r="50000" b="20672"/>
          <a:stretch/>
        </p:blipFill>
        <p:spPr>
          <a:xfrm>
            <a:off x="386197" y="1188378"/>
            <a:ext cx="5949290" cy="4968923"/>
          </a:xfrm>
          <a:prstGeom prst="rect">
            <a:avLst/>
          </a:prstGeom>
        </p:spPr>
      </p:pic>
      <p:sp>
        <p:nvSpPr>
          <p:cNvPr id="5" name="BlokTextu 4">
            <a:extLst>
              <a:ext uri="{FF2B5EF4-FFF2-40B4-BE49-F238E27FC236}">
                <a16:creationId xmlns:a16="http://schemas.microsoft.com/office/drawing/2014/main" id="{73E9D87F-D3FF-4EE6-96C7-0047090D7A38}"/>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16:04</a:t>
            </a:r>
          </a:p>
        </p:txBody>
      </p:sp>
    </p:spTree>
    <p:extLst>
      <p:ext uri="{BB962C8B-B14F-4D97-AF65-F5344CB8AC3E}">
        <p14:creationId xmlns:p14="http://schemas.microsoft.com/office/powerpoint/2010/main" val="148679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30000"/>
              </a:lnSpc>
            </a:pPr>
            <a:r>
              <a:rPr lang="sk-SK" sz="7200" b="1" dirty="0">
                <a:latin typeface="Arial" panose="020B0604020202020204" pitchFamily="34" charset="0"/>
                <a:ea typeface="Calibri" panose="020F0502020204030204" pitchFamily="34" charset="0"/>
                <a:cs typeface="Arial" panose="020B0604020202020204" pitchFamily="34" charset="0"/>
              </a:rPr>
              <a:t>KDE sa nachádzaš?</a:t>
            </a:r>
            <a:br>
              <a:rPr lang="sk-SK" sz="7200" b="1" dirty="0">
                <a:latin typeface="Arial" panose="020B0604020202020204" pitchFamily="34" charset="0"/>
                <a:ea typeface="Calibri" panose="020F0502020204030204" pitchFamily="34" charset="0"/>
                <a:cs typeface="Arial" panose="020B0604020202020204" pitchFamily="34" charset="0"/>
              </a:rPr>
            </a:br>
            <a:r>
              <a:rPr lang="sk-SK" sz="6600" b="1" cap="none" dirty="0">
                <a:solidFill>
                  <a:srgbClr val="FFFF00"/>
                </a:solidFill>
                <a:latin typeface="Arial" panose="020B0604020202020204" pitchFamily="34" charset="0"/>
                <a:ea typeface="Calibri" panose="020F0502020204030204" pitchFamily="34" charset="0"/>
                <a:cs typeface="Arial" panose="020B0604020202020204" pitchFamily="34" charset="0"/>
              </a:rPr>
              <a:t>Si v Božom kráľovstve alebo v kráľovstve temnosti?</a:t>
            </a:r>
          </a:p>
        </p:txBody>
      </p:sp>
      <p:sp>
        <p:nvSpPr>
          <p:cNvPr id="3" name="BlokTextu 2">
            <a:extLst>
              <a:ext uri="{FF2B5EF4-FFF2-40B4-BE49-F238E27FC236}">
                <a16:creationId xmlns:a16="http://schemas.microsoft.com/office/drawing/2014/main" id="{EA8282FB-B4A9-4ACF-9337-32D386E972AC}"/>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18:55</a:t>
            </a:r>
          </a:p>
        </p:txBody>
      </p:sp>
    </p:spTree>
    <p:extLst>
      <p:ext uri="{BB962C8B-B14F-4D97-AF65-F5344CB8AC3E}">
        <p14:creationId xmlns:p14="http://schemas.microsoft.com/office/powerpoint/2010/main" val="583027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214604" y="164592"/>
            <a:ext cx="11793894" cy="6464808"/>
          </a:xfrm>
        </p:spPr>
        <p:txBody>
          <a:bodyPr anchor="ctr">
            <a:noAutofit/>
          </a:bodyPr>
          <a:lstStyle/>
          <a:p>
            <a:pPr algn="ctr">
              <a:lnSpc>
                <a:spcPct val="130000"/>
              </a:lnSpc>
            </a:pPr>
            <a:r>
              <a:rPr lang="sk-SK" sz="7200" b="1" cap="none" dirty="0">
                <a:solidFill>
                  <a:srgbClr val="FFFF00"/>
                </a:solidFill>
                <a:latin typeface="Arial" panose="020B0604020202020204" pitchFamily="34" charset="0"/>
                <a:ea typeface="Calibri" panose="020F0502020204030204" pitchFamily="34" charset="0"/>
                <a:cs typeface="Arial" panose="020B0604020202020204" pitchFamily="34" charset="0"/>
              </a:rPr>
              <a:t>My všetci sme sa narodili v kráľovstve temnosti!</a:t>
            </a:r>
          </a:p>
        </p:txBody>
      </p:sp>
      <p:sp>
        <p:nvSpPr>
          <p:cNvPr id="3" name="BlokTextu 2">
            <a:extLst>
              <a:ext uri="{FF2B5EF4-FFF2-40B4-BE49-F238E27FC236}">
                <a16:creationId xmlns:a16="http://schemas.microsoft.com/office/drawing/2014/main" id="{43A9EAC2-6C1B-4CE2-89A4-9A492201CE7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19:04</a:t>
            </a:r>
          </a:p>
        </p:txBody>
      </p:sp>
    </p:spTree>
    <p:extLst>
      <p:ext uri="{BB962C8B-B14F-4D97-AF65-F5344CB8AC3E}">
        <p14:creationId xmlns:p14="http://schemas.microsoft.com/office/powerpoint/2010/main" val="2115658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ok 3">
            <a:extLst>
              <a:ext uri="{FF2B5EF4-FFF2-40B4-BE49-F238E27FC236}">
                <a16:creationId xmlns:a16="http://schemas.microsoft.com/office/drawing/2014/main" id="{94396820-E848-4019-A85C-31FCE6D6FC42}"/>
              </a:ext>
            </a:extLst>
          </p:cNvPr>
          <p:cNvPicPr>
            <a:picLocks noChangeAspect="1"/>
          </p:cNvPicPr>
          <p:nvPr/>
        </p:nvPicPr>
        <p:blipFill>
          <a:blip r:embed="rId2"/>
          <a:stretch>
            <a:fillRect/>
          </a:stretch>
        </p:blipFill>
        <p:spPr>
          <a:xfrm>
            <a:off x="947482" y="94199"/>
            <a:ext cx="10297036" cy="6669602"/>
          </a:xfrm>
          <a:prstGeom prst="rect">
            <a:avLst/>
          </a:prstGeom>
        </p:spPr>
      </p:pic>
      <p:sp>
        <p:nvSpPr>
          <p:cNvPr id="3" name="BlokTextu 2">
            <a:extLst>
              <a:ext uri="{FF2B5EF4-FFF2-40B4-BE49-F238E27FC236}">
                <a16:creationId xmlns:a16="http://schemas.microsoft.com/office/drawing/2014/main" id="{6C2C51F6-919C-4BD6-812E-CFEEB8492C7F}"/>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19:10</a:t>
            </a:r>
          </a:p>
        </p:txBody>
      </p:sp>
    </p:spTree>
    <p:extLst>
      <p:ext uri="{BB962C8B-B14F-4D97-AF65-F5344CB8AC3E}">
        <p14:creationId xmlns:p14="http://schemas.microsoft.com/office/powerpoint/2010/main" val="172627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62823" cy="6464808"/>
          </a:xfrm>
        </p:spPr>
        <p:txBody>
          <a:bodyPr anchor="ctr">
            <a:noAutofit/>
          </a:bodyPr>
          <a:lstStyle/>
          <a:p>
            <a:pPr algn="ctr">
              <a:lnSpc>
                <a:spcPct val="110000"/>
              </a:lnSpc>
            </a:pPr>
            <a: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„Ak sa niekto nenarodí znova z vody</a:t>
            </a:r>
            <a:b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z Ducha, nemôže vojsť </a:t>
            </a:r>
            <a:b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do kráľovstva Božieho...</a:t>
            </a:r>
            <a:b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pl-PL" sz="5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...ani vidieť nemôže kráľovstvo Božie!“ </a:t>
            </a:r>
            <a:r>
              <a:rPr lang="pl-PL" sz="5000" b="1" cap="none" dirty="0">
                <a:solidFill>
                  <a:srgbClr val="FFFF00"/>
                </a:solidFill>
                <a:latin typeface="Arial" panose="020B0604020202020204" pitchFamily="34" charset="0"/>
                <a:ea typeface="Calibri" panose="020F0502020204030204" pitchFamily="34" charset="0"/>
                <a:cs typeface="Arial" panose="020B0604020202020204" pitchFamily="34" charset="0"/>
              </a:rPr>
              <a:t>(Jn 3:3,5)</a:t>
            </a:r>
            <a:endParaRPr lang="sk-SK" sz="5000" b="1" cap="none" dirty="0">
              <a:solidFill>
                <a:srgbClr val="FFFF00"/>
              </a:solidFill>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41A9EBC0-3E60-43B2-8CB5-BD6DFFA5EE8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19:52</a:t>
            </a:r>
          </a:p>
        </p:txBody>
      </p:sp>
    </p:spTree>
    <p:extLst>
      <p:ext uri="{BB962C8B-B14F-4D97-AF65-F5344CB8AC3E}">
        <p14:creationId xmlns:p14="http://schemas.microsoft.com/office/powerpoint/2010/main" val="3620474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30000"/>
              </a:lnSpc>
            </a:pP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„Ďakujúc Otcovi, ktorý nás učinil schopných k podielu na lóse svätých </a:t>
            </a:r>
            <a:b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vo svetle, ktorý nás vytrhol z moci temnosti a premiestnil do kráľovstva Syna svojej lásky.“ </a:t>
            </a: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(Kol 1:12-13)</a:t>
            </a:r>
          </a:p>
        </p:txBody>
      </p:sp>
      <p:sp>
        <p:nvSpPr>
          <p:cNvPr id="3" name="BlokTextu 2">
            <a:extLst>
              <a:ext uri="{FF2B5EF4-FFF2-40B4-BE49-F238E27FC236}">
                <a16:creationId xmlns:a16="http://schemas.microsoft.com/office/drawing/2014/main" id="{20FA8337-E09E-4349-AA30-8EF7E27A159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20:14</a:t>
            </a:r>
          </a:p>
        </p:txBody>
      </p:sp>
    </p:spTree>
    <p:extLst>
      <p:ext uri="{BB962C8B-B14F-4D97-AF65-F5344CB8AC3E}">
        <p14:creationId xmlns:p14="http://schemas.microsoft.com/office/powerpoint/2010/main" val="3165058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ĺžnik 1">
            <a:extLst>
              <a:ext uri="{FF2B5EF4-FFF2-40B4-BE49-F238E27FC236}">
                <a16:creationId xmlns:a16="http://schemas.microsoft.com/office/drawing/2014/main" id="{15EA8716-8C5B-413B-A12E-EFC236799675}"/>
              </a:ext>
            </a:extLst>
          </p:cNvPr>
          <p:cNvSpPr/>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grpSp>
        <p:nvGrpSpPr>
          <p:cNvPr id="8" name="Group 9">
            <a:extLst>
              <a:ext uri="{FF2B5EF4-FFF2-40B4-BE49-F238E27FC236}">
                <a16:creationId xmlns:a16="http://schemas.microsoft.com/office/drawing/2014/main" id="{3236A615-148A-4B79-900F-32130E44779E}"/>
              </a:ext>
            </a:extLst>
          </p:cNvPr>
          <p:cNvGrpSpPr>
            <a:grpSpLocks/>
          </p:cNvGrpSpPr>
          <p:nvPr/>
        </p:nvGrpSpPr>
        <p:grpSpPr bwMode="auto">
          <a:xfrm>
            <a:off x="1524000" y="0"/>
            <a:ext cx="9144000" cy="6858000"/>
            <a:chOff x="0" y="0"/>
            <a:chExt cx="5760" cy="4320"/>
          </a:xfrm>
        </p:grpSpPr>
        <p:sp>
          <p:nvSpPr>
            <p:cNvPr id="9" name="Rectangle 10">
              <a:extLst>
                <a:ext uri="{FF2B5EF4-FFF2-40B4-BE49-F238E27FC236}">
                  <a16:creationId xmlns:a16="http://schemas.microsoft.com/office/drawing/2014/main" id="{F25B7749-CAFB-447E-AA32-D61A30E1A50A}"/>
                </a:ext>
              </a:extLst>
            </p:cNvPr>
            <p:cNvSpPr>
              <a:spLocks noChangeArrowheads="1"/>
            </p:cNvSpPr>
            <p:nvPr/>
          </p:nvSpPr>
          <p:spPr bwMode="auto">
            <a:xfrm>
              <a:off x="0" y="0"/>
              <a:ext cx="5760" cy="432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sk-SK">
                <a:solidFill>
                  <a:srgbClr val="FFFFFF"/>
                </a:solidFill>
                <a:latin typeface="Arial" panose="020B0604020202020204" pitchFamily="34" charset="0"/>
              </a:endParaRPr>
            </a:p>
          </p:txBody>
        </p:sp>
        <p:sp>
          <p:nvSpPr>
            <p:cNvPr id="10" name="Oval 11">
              <a:extLst>
                <a:ext uri="{FF2B5EF4-FFF2-40B4-BE49-F238E27FC236}">
                  <a16:creationId xmlns:a16="http://schemas.microsoft.com/office/drawing/2014/main" id="{A1DFEF50-838E-4D0E-97BC-3F0168B8C62D}"/>
                </a:ext>
              </a:extLst>
            </p:cNvPr>
            <p:cNvSpPr>
              <a:spLocks noChangeArrowheads="1"/>
            </p:cNvSpPr>
            <p:nvPr/>
          </p:nvSpPr>
          <p:spPr bwMode="auto">
            <a:xfrm>
              <a:off x="1292" y="235"/>
              <a:ext cx="3175" cy="3175"/>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sk-SK">
                <a:solidFill>
                  <a:srgbClr val="FFFFFF"/>
                </a:solidFill>
                <a:latin typeface="Arial" panose="020B0604020202020204" pitchFamily="34" charset="0"/>
              </a:endParaRPr>
            </a:p>
          </p:txBody>
        </p:sp>
        <p:sp>
          <p:nvSpPr>
            <p:cNvPr id="11" name="Text Box 12">
              <a:extLst>
                <a:ext uri="{FF2B5EF4-FFF2-40B4-BE49-F238E27FC236}">
                  <a16:creationId xmlns:a16="http://schemas.microsoft.com/office/drawing/2014/main" id="{CC7718FF-238B-4C4D-A6A2-017B9663F3AB}"/>
                </a:ext>
              </a:extLst>
            </p:cNvPr>
            <p:cNvSpPr txBox="1">
              <a:spLocks noChangeArrowheads="1"/>
            </p:cNvSpPr>
            <p:nvPr/>
          </p:nvSpPr>
          <p:spPr bwMode="auto">
            <a:xfrm>
              <a:off x="1292" y="1424"/>
              <a:ext cx="3175" cy="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ctr" fontAlgn="base">
                <a:lnSpc>
                  <a:spcPct val="115000"/>
                </a:lnSpc>
                <a:spcBef>
                  <a:spcPct val="0"/>
                </a:spcBef>
                <a:spcAft>
                  <a:spcPct val="0"/>
                </a:spcAft>
                <a:defRPr/>
              </a:pPr>
              <a:r>
                <a:rPr lang="cs-CZ" altLang="sk-SK" sz="5400" b="1" dirty="0">
                  <a:solidFill>
                    <a:srgbClr val="0000FF"/>
                  </a:solidFill>
                  <a:effectLst>
                    <a:outerShdw blurRad="38100" dist="38100" dir="2700000" algn="tl">
                      <a:srgbClr val="000000"/>
                    </a:outerShdw>
                  </a:effectLst>
                  <a:latin typeface="Arial" panose="020B0604020202020204" pitchFamily="34" charset="0"/>
                </a:rPr>
                <a:t>KRÁĽOVSTVO</a:t>
              </a:r>
            </a:p>
            <a:p>
              <a:pPr algn="ctr" fontAlgn="base">
                <a:lnSpc>
                  <a:spcPct val="115000"/>
                </a:lnSpc>
                <a:spcBef>
                  <a:spcPct val="0"/>
                </a:spcBef>
                <a:spcAft>
                  <a:spcPct val="0"/>
                </a:spcAft>
                <a:defRPr/>
              </a:pPr>
              <a:r>
                <a:rPr lang="cs-CZ" altLang="sk-SK" sz="5400" b="1" dirty="0">
                  <a:solidFill>
                    <a:srgbClr val="0000FF"/>
                  </a:solidFill>
                  <a:effectLst>
                    <a:outerShdw blurRad="38100" dist="38100" dir="2700000" algn="tl">
                      <a:srgbClr val="000000"/>
                    </a:outerShdw>
                  </a:effectLst>
                  <a:latin typeface="Arial" panose="020B0604020202020204" pitchFamily="34" charset="0"/>
                </a:rPr>
                <a:t>BOŽIE</a:t>
              </a:r>
            </a:p>
          </p:txBody>
        </p:sp>
        <p:sp>
          <p:nvSpPr>
            <p:cNvPr id="12" name="Text Box 13">
              <a:extLst>
                <a:ext uri="{FF2B5EF4-FFF2-40B4-BE49-F238E27FC236}">
                  <a16:creationId xmlns:a16="http://schemas.microsoft.com/office/drawing/2014/main" id="{E8D4CB42-FFBC-4993-A021-791510360263}"/>
                </a:ext>
              </a:extLst>
            </p:cNvPr>
            <p:cNvSpPr txBox="1">
              <a:spLocks noChangeArrowheads="1"/>
            </p:cNvSpPr>
            <p:nvPr/>
          </p:nvSpPr>
          <p:spPr bwMode="auto">
            <a:xfrm>
              <a:off x="430" y="3513"/>
              <a:ext cx="4899" cy="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50000"/>
                </a:spcBef>
                <a:spcAft>
                  <a:spcPct val="0"/>
                </a:spcAft>
                <a:defRPr/>
              </a:pPr>
              <a:r>
                <a:rPr lang="sk-SK" altLang="sk-SK" sz="4800" b="1" dirty="0">
                  <a:solidFill>
                    <a:srgbClr val="FFFFFF"/>
                  </a:solidFill>
                  <a:effectLst>
                    <a:outerShdw blurRad="38100" dist="38100" dir="2700000" algn="tl">
                      <a:srgbClr val="000000"/>
                    </a:outerShdw>
                  </a:effectLst>
                  <a:latin typeface="Arial" panose="020B0604020202020204" pitchFamily="34" charset="0"/>
                </a:rPr>
                <a:t>KRÁĽOVSTVO TEMNOSTI</a:t>
              </a:r>
              <a:endParaRPr lang="cs-CZ" altLang="sk-SK" sz="4800" b="1" dirty="0">
                <a:solidFill>
                  <a:srgbClr val="FFFFFF"/>
                </a:solidFill>
                <a:effectLst>
                  <a:outerShdw blurRad="38100" dist="38100" dir="2700000" algn="tl">
                    <a:srgbClr val="000000"/>
                  </a:outerShdw>
                </a:effectLst>
                <a:latin typeface="Arial" panose="020B0604020202020204" pitchFamily="34" charset="0"/>
              </a:endParaRPr>
            </a:p>
          </p:txBody>
        </p:sp>
      </p:grpSp>
      <p:sp>
        <p:nvSpPr>
          <p:cNvPr id="13" name="BlokTextu 12">
            <a:extLst>
              <a:ext uri="{FF2B5EF4-FFF2-40B4-BE49-F238E27FC236}">
                <a16:creationId xmlns:a16="http://schemas.microsoft.com/office/drawing/2014/main" id="{D279247A-16B1-4BB4-BFEA-200901BCEBC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20:38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62823" cy="6464808"/>
          </a:xfrm>
        </p:spPr>
        <p:txBody>
          <a:bodyPr anchor="ctr">
            <a:noAutofit/>
          </a:bodyPr>
          <a:lstStyle/>
          <a:p>
            <a:pPr algn="ctr">
              <a:lnSpc>
                <a:spcPct val="130000"/>
              </a:lnSpc>
            </a:pPr>
            <a:r>
              <a:rPr lang="pl-PL" sz="66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„Nie si ďaleko od Božieho kráľovstva!“ </a:t>
            </a:r>
            <a:br>
              <a:rPr lang="pl-PL" sz="66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pl-PL" sz="6600" b="1" cap="none" dirty="0">
                <a:solidFill>
                  <a:srgbClr val="FFFF00"/>
                </a:solidFill>
                <a:latin typeface="Arial" panose="020B0604020202020204" pitchFamily="34" charset="0"/>
                <a:ea typeface="Calibri" panose="020F0502020204030204" pitchFamily="34" charset="0"/>
                <a:cs typeface="Arial" panose="020B0604020202020204" pitchFamily="34" charset="0"/>
              </a:rPr>
              <a:t>(Mk 12:34)</a:t>
            </a:r>
            <a:endParaRPr lang="sk-SK" sz="6600" b="1" cap="none" dirty="0">
              <a:solidFill>
                <a:srgbClr val="FFFF00"/>
              </a:solidFill>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20D18F4A-2785-4C72-8669-5868061CAE0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20:58</a:t>
            </a:r>
          </a:p>
        </p:txBody>
      </p:sp>
    </p:spTree>
    <p:extLst>
      <p:ext uri="{BB962C8B-B14F-4D97-AF65-F5344CB8AC3E}">
        <p14:creationId xmlns:p14="http://schemas.microsoft.com/office/powerpoint/2010/main" val="2300285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a:extLst>
              <a:ext uri="{FF2B5EF4-FFF2-40B4-BE49-F238E27FC236}">
                <a16:creationId xmlns:a16="http://schemas.microsoft.com/office/drawing/2014/main" id="{5FA2479E-8DFB-4C90-9A6A-BBB3B515DCE9}"/>
              </a:ext>
            </a:extLst>
          </p:cNvPr>
          <p:cNvSpPr>
            <a:spLocks noGrp="1"/>
          </p:cNvSpPr>
          <p:nvPr>
            <p:ph idx="1"/>
          </p:nvPr>
        </p:nvSpPr>
        <p:spPr>
          <a:xfrm>
            <a:off x="172995" y="793102"/>
            <a:ext cx="11825416" cy="5854832"/>
          </a:xfrm>
        </p:spPr>
        <p:txBody>
          <a:bodyPr>
            <a:normAutofit lnSpcReduction="10000"/>
          </a:bodyPr>
          <a:lstStyle/>
          <a:p>
            <a:pPr marL="0" indent="0">
              <a:buNone/>
              <a:tabLst>
                <a:tab pos="177800" algn="l"/>
              </a:tabLst>
            </a:pPr>
            <a:r>
              <a:rPr lang="sk-SK" sz="4000" b="1" dirty="0">
                <a:solidFill>
                  <a:srgbClr val="FFFF00"/>
                </a:solidFill>
                <a:latin typeface="Arial" panose="020B0604020202020204" pitchFamily="34" charset="0"/>
                <a:cs typeface="Arial" panose="020B0604020202020204" pitchFamily="34" charset="0"/>
              </a:rPr>
              <a:t>	</a:t>
            </a:r>
            <a:r>
              <a:rPr lang="sk-SK" sz="4400" b="1" dirty="0">
                <a:solidFill>
                  <a:srgbClr val="FFFF00"/>
                </a:solidFill>
                <a:latin typeface="Arial" panose="020B0604020202020204" pitchFamily="34" charset="0"/>
                <a:cs typeface="Arial" panose="020B0604020202020204" pitchFamily="34" charset="0"/>
              </a:rPr>
              <a:t>Mt 13. - sedem podobenstiev Pána Ježiša:</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rozsievačovi</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kúkoli a pšenici </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horčičnom zrnku </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kvase</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skrytom poklade</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kupcovi perál</a:t>
            </a:r>
          </a:p>
          <a:p>
            <a:pPr marL="1079500" lvl="1" indent="-546100">
              <a:buClr>
                <a:srgbClr val="FFFF00"/>
              </a:buClr>
              <a:buSzPct val="75000"/>
              <a:buFont typeface="Wingdings" panose="05000000000000000000" pitchFamily="2" charset="2"/>
              <a:buChar char="Ø"/>
              <a:tabLst>
                <a:tab pos="444500" algn="l"/>
              </a:tabLst>
            </a:pPr>
            <a:r>
              <a:rPr lang="sk-SK" sz="4000" b="1" dirty="0">
                <a:solidFill>
                  <a:srgbClr val="FFFF00"/>
                </a:solidFill>
                <a:latin typeface="Arial" panose="020B0604020202020204" pitchFamily="34" charset="0"/>
                <a:cs typeface="Arial" panose="020B0604020202020204" pitchFamily="34" charset="0"/>
              </a:rPr>
              <a:t>o sieti hodenej do mora</a:t>
            </a:r>
          </a:p>
        </p:txBody>
      </p:sp>
      <p:sp>
        <p:nvSpPr>
          <p:cNvPr id="4" name="BlokTextu 3">
            <a:extLst>
              <a:ext uri="{FF2B5EF4-FFF2-40B4-BE49-F238E27FC236}">
                <a16:creationId xmlns:a16="http://schemas.microsoft.com/office/drawing/2014/main" id="{49184E56-AAAA-4170-AC9D-CB92F28BA0CC}"/>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21:12</a:t>
            </a:r>
          </a:p>
        </p:txBody>
      </p:sp>
    </p:spTree>
    <p:extLst>
      <p:ext uri="{BB962C8B-B14F-4D97-AF65-F5344CB8AC3E}">
        <p14:creationId xmlns:p14="http://schemas.microsoft.com/office/powerpoint/2010/main" val="3702351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„Nebeské kráľovstvo je podobné pokladu skrytému na poli, ktorý, keď našiel človek, skryl a od radosti ide a predáva všetko, čo má, a kúpi to pole. Zase je nebeské kráľovstvo podobné človekovi kupcovi, ktorý hľadal krásne perly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ktorý nájduc jednu drahocennú perlu odišiel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predal všetko, čo mal, a kúpil ju.“ </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(Mt 13:44-46)</a:t>
            </a:r>
          </a:p>
        </p:txBody>
      </p:sp>
      <p:sp>
        <p:nvSpPr>
          <p:cNvPr id="3" name="BlokTextu 2">
            <a:extLst>
              <a:ext uri="{FF2B5EF4-FFF2-40B4-BE49-F238E27FC236}">
                <a16:creationId xmlns:a16="http://schemas.microsoft.com/office/drawing/2014/main" id="{694D11F1-C0CD-4A04-A4E9-4345EA37379D}"/>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24:25</a:t>
            </a:r>
          </a:p>
        </p:txBody>
      </p:sp>
    </p:spTree>
    <p:extLst>
      <p:ext uri="{BB962C8B-B14F-4D97-AF65-F5344CB8AC3E}">
        <p14:creationId xmlns:p14="http://schemas.microsoft.com/office/powerpoint/2010/main" val="2249586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Som v kráľovstve Kristovom,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V krvi Jeho umytý, ó, sláva buď Bohu!</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Skrz silu Ducha, oheň žijem v Kristu deň čo deň,</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Z večnej Skaly nepohnem,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Ja som prešiel rieku tú,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mám radosť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velikú</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teraz žijem pre oslavu Kristovu.</a:t>
            </a:r>
          </a:p>
        </p:txBody>
      </p:sp>
      <p:sp>
        <p:nvSpPr>
          <p:cNvPr id="2" name="BlokTextu 1">
            <a:extLst>
              <a:ext uri="{FF2B5EF4-FFF2-40B4-BE49-F238E27FC236}">
                <a16:creationId xmlns:a16="http://schemas.microsoft.com/office/drawing/2014/main" id="{2B529211-02D7-46E5-8757-B6EEDE7BD33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00:55</a:t>
            </a:r>
          </a:p>
        </p:txBody>
      </p:sp>
    </p:spTree>
    <p:extLst>
      <p:ext uri="{BB962C8B-B14F-4D97-AF65-F5344CB8AC3E}">
        <p14:creationId xmlns:p14="http://schemas.microsoft.com/office/powerpoint/2010/main" val="3140431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802432" y="164592"/>
            <a:ext cx="11295079" cy="6464808"/>
          </a:xfrm>
        </p:spPr>
        <p:txBody>
          <a:bodyPr anchor="ctr">
            <a:noAutofit/>
          </a:bodyPr>
          <a:lstStyle/>
          <a:p>
            <a:pPr algn="l"/>
            <a:r>
              <a:rPr lang="sk-SK" sz="4400" b="1" cap="none" dirty="0">
                <a:solidFill>
                  <a:srgbClr val="FFFF00"/>
                </a:solidFill>
                <a:latin typeface="Arial" panose="020B0604020202020204" pitchFamily="34" charset="0"/>
                <a:ea typeface="Calibri" panose="020F0502020204030204" pitchFamily="34" charset="0"/>
                <a:cs typeface="Arial" panose="020B0604020202020204" pitchFamily="34" charset="0"/>
              </a:rPr>
              <a:t>Kto je ten Kupec a kto je tá perla? </a:t>
            </a:r>
            <a:br>
              <a:rPr lang="sk-SK" sz="44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400" b="1" cap="none" dirty="0">
                <a:solidFill>
                  <a:srgbClr val="FFFF00"/>
                </a:solidFill>
                <a:latin typeface="Arial" panose="020B0604020202020204" pitchFamily="34" charset="0"/>
                <a:ea typeface="Calibri" panose="020F0502020204030204" pitchFamily="34" charset="0"/>
                <a:cs typeface="Arial" panose="020B0604020202020204" pitchFamily="34" charset="0"/>
              </a:rPr>
              <a:t>Kto hľadal Teba a mňa?</a:t>
            </a:r>
            <a:br>
              <a:rPr lang="sk-SK" sz="8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br>
              <a:rPr lang="sk-SK" sz="8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4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400" b="1" cap="none" dirty="0">
                <a:latin typeface="Arial" panose="020B0604020202020204" pitchFamily="34" charset="0"/>
                <a:ea typeface="Calibri" panose="020F0502020204030204" pitchFamily="34" charset="0"/>
                <a:cs typeface="Arial" panose="020B0604020202020204" pitchFamily="34" charset="0"/>
              </a:rPr>
              <a:t>ON opustil všetko, čo mal...</a:t>
            </a:r>
            <a:br>
              <a:rPr lang="sk-SK" sz="4400" b="1" cap="none" dirty="0">
                <a:latin typeface="Arial" panose="020B0604020202020204" pitchFamily="34" charset="0"/>
                <a:ea typeface="Calibri" panose="020F0502020204030204" pitchFamily="34" charset="0"/>
                <a:cs typeface="Arial" panose="020B0604020202020204" pitchFamily="34" charset="0"/>
              </a:rPr>
            </a:br>
            <a:r>
              <a:rPr lang="sk-SK" sz="4400" b="1" cap="none" dirty="0">
                <a:latin typeface="Arial" panose="020B0604020202020204" pitchFamily="34" charset="0"/>
                <a:ea typeface="Calibri" panose="020F0502020204030204" pitchFamily="34" charset="0"/>
                <a:cs typeface="Arial" panose="020B0604020202020204" pitchFamily="34" charset="0"/>
              </a:rPr>
              <a:t>	ON ťa vykúpil ako vzácnu perlu... </a:t>
            </a:r>
            <a:br>
              <a:rPr lang="sk-SK" sz="4400" b="1" cap="none" dirty="0">
                <a:latin typeface="Arial" panose="020B0604020202020204" pitchFamily="34" charset="0"/>
                <a:ea typeface="Calibri" panose="020F0502020204030204" pitchFamily="34" charset="0"/>
                <a:cs typeface="Arial" panose="020B0604020202020204" pitchFamily="34" charset="0"/>
              </a:rPr>
            </a:br>
            <a:r>
              <a:rPr lang="sk-SK" sz="4400" b="1" cap="none" dirty="0">
                <a:latin typeface="Arial" panose="020B0604020202020204" pitchFamily="34" charset="0"/>
                <a:ea typeface="Calibri" panose="020F0502020204030204" pitchFamily="34" charset="0"/>
                <a:cs typeface="Arial" panose="020B0604020202020204" pitchFamily="34" charset="0"/>
              </a:rPr>
              <a:t>	ON svoj život dal za Teba... </a:t>
            </a:r>
            <a:br>
              <a:rPr lang="sk-SK" sz="4400" b="1" cap="none" dirty="0">
                <a:latin typeface="Arial" panose="020B0604020202020204" pitchFamily="34" charset="0"/>
                <a:ea typeface="Calibri" panose="020F0502020204030204" pitchFamily="34" charset="0"/>
                <a:cs typeface="Arial" panose="020B0604020202020204" pitchFamily="34" charset="0"/>
              </a:rPr>
            </a:br>
            <a:r>
              <a:rPr lang="sk-SK" sz="4400" b="1" cap="none" dirty="0">
                <a:latin typeface="Arial" panose="020B0604020202020204" pitchFamily="34" charset="0"/>
                <a:ea typeface="Calibri" panose="020F0502020204030204" pitchFamily="34" charset="0"/>
                <a:cs typeface="Arial" panose="020B0604020202020204" pitchFamily="34" charset="0"/>
              </a:rPr>
              <a:t>	Pretože videl v Tebe vzácnu perlu... </a:t>
            </a:r>
            <a:br>
              <a:rPr lang="sk-SK" sz="4400" b="1" cap="none" dirty="0">
                <a:latin typeface="Arial" panose="020B0604020202020204" pitchFamily="34" charset="0"/>
                <a:ea typeface="Calibri" panose="020F0502020204030204" pitchFamily="34" charset="0"/>
                <a:cs typeface="Arial" panose="020B0604020202020204" pitchFamily="34" charset="0"/>
              </a:rPr>
            </a:br>
            <a:r>
              <a:rPr lang="sk-SK" sz="4400" b="1" cap="none" dirty="0">
                <a:latin typeface="Arial" panose="020B0604020202020204" pitchFamily="34" charset="0"/>
                <a:ea typeface="Calibri" panose="020F0502020204030204" pitchFamily="34" charset="0"/>
                <a:cs typeface="Arial" panose="020B0604020202020204" pitchFamily="34" charset="0"/>
              </a:rPr>
              <a:t>	Si vzácny v Jeho očiach!</a:t>
            </a:r>
          </a:p>
        </p:txBody>
      </p:sp>
      <p:sp>
        <p:nvSpPr>
          <p:cNvPr id="3" name="BlokTextu 2">
            <a:extLst>
              <a:ext uri="{FF2B5EF4-FFF2-40B4-BE49-F238E27FC236}">
                <a16:creationId xmlns:a16="http://schemas.microsoft.com/office/drawing/2014/main" id="{37D8D6FD-E77B-4E17-9619-12D0F318DE1B}"/>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26:05</a:t>
            </a:r>
          </a:p>
        </p:txBody>
      </p:sp>
    </p:spTree>
    <p:extLst>
      <p:ext uri="{BB962C8B-B14F-4D97-AF65-F5344CB8AC3E}">
        <p14:creationId xmlns:p14="http://schemas.microsoft.com/office/powerpoint/2010/main" val="473185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10000"/>
              </a:lnSpc>
            </a:pPr>
            <a:r>
              <a:rPr lang="sk-SK" sz="5400" b="1" cap="none" dirty="0">
                <a:solidFill>
                  <a:srgbClr val="FFFF00"/>
                </a:solidFill>
                <a:latin typeface="Arial" panose="020B0604020202020204" pitchFamily="34" charset="0"/>
                <a:ea typeface="Calibri" panose="020F0502020204030204" pitchFamily="34" charset="0"/>
                <a:cs typeface="Arial" panose="020B0604020202020204" pitchFamily="34" charset="0"/>
              </a:rPr>
              <a:t>Ten, kto naozaj spoznal lásku tohto Kupca Vykupiteľa a Jeho obeť, </a:t>
            </a:r>
            <a:br>
              <a:rPr lang="sk-SK" sz="54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5400" b="1" cap="none" dirty="0">
                <a:solidFill>
                  <a:srgbClr val="FFFF00"/>
                </a:solidFill>
                <a:latin typeface="Arial" panose="020B0604020202020204" pitchFamily="34" charset="0"/>
                <a:ea typeface="Calibri" panose="020F0502020204030204" pitchFamily="34" charset="0"/>
                <a:cs typeface="Arial" panose="020B0604020202020204" pitchFamily="34" charset="0"/>
              </a:rPr>
              <a:t>nikdy nebude sklamaný z Boha!</a:t>
            </a:r>
          </a:p>
        </p:txBody>
      </p:sp>
      <p:sp>
        <p:nvSpPr>
          <p:cNvPr id="3" name="BlokTextu 2">
            <a:extLst>
              <a:ext uri="{FF2B5EF4-FFF2-40B4-BE49-F238E27FC236}">
                <a16:creationId xmlns:a16="http://schemas.microsoft.com/office/drawing/2014/main" id="{8E1FBB99-94B2-45AB-88FF-BC75EF7A815E}"/>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27:40</a:t>
            </a:r>
          </a:p>
        </p:txBody>
      </p:sp>
    </p:spTree>
    <p:extLst>
      <p:ext uri="{BB962C8B-B14F-4D97-AF65-F5344CB8AC3E}">
        <p14:creationId xmlns:p14="http://schemas.microsoft.com/office/powerpoint/2010/main" val="3683644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1361" y="559835"/>
            <a:ext cx="7419230" cy="5467741"/>
          </a:xfrm>
        </p:spPr>
        <p:txBody>
          <a:bodyPr>
            <a:normAutofit/>
          </a:bodyPr>
          <a:lstStyle/>
          <a:p>
            <a:pPr algn="ctr">
              <a:lnSpc>
                <a:spcPct val="140000"/>
              </a:lnSpc>
            </a:pP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„Nebeské kráľovstvo je podobné pokladu skrytému na poli, ktorý, keď našiel človek, skryl a od radosti ide a predáva všetko, čo má,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kúpi to pole.“ </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Mt</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13:44)</a:t>
            </a:r>
          </a:p>
        </p:txBody>
      </p:sp>
      <p:pic>
        <p:nvPicPr>
          <p:cNvPr id="3" name="Obrázok 2">
            <a:extLst>
              <a:ext uri="{FF2B5EF4-FFF2-40B4-BE49-F238E27FC236}">
                <a16:creationId xmlns:a16="http://schemas.microsoft.com/office/drawing/2014/main" id="{C6B2DC2F-3EA5-4E2E-80F8-32640FE554EF}"/>
              </a:ext>
            </a:extLst>
          </p:cNvPr>
          <p:cNvPicPr>
            <a:picLocks noChangeAspect="1"/>
          </p:cNvPicPr>
          <p:nvPr/>
        </p:nvPicPr>
        <p:blipFill>
          <a:blip r:embed="rId3"/>
          <a:stretch>
            <a:fillRect/>
          </a:stretch>
        </p:blipFill>
        <p:spPr>
          <a:xfrm>
            <a:off x="7585906" y="1430319"/>
            <a:ext cx="3997361" cy="3997361"/>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4" name="BlokTextu 3">
            <a:extLst>
              <a:ext uri="{FF2B5EF4-FFF2-40B4-BE49-F238E27FC236}">
                <a16:creationId xmlns:a16="http://schemas.microsoft.com/office/drawing/2014/main" id="{F2287CE0-9985-45C3-9FF5-99210A0BC9B7}"/>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27:55</a:t>
            </a:r>
          </a:p>
        </p:txBody>
      </p:sp>
    </p:spTree>
    <p:extLst>
      <p:ext uri="{BB962C8B-B14F-4D97-AF65-F5344CB8AC3E}">
        <p14:creationId xmlns:p14="http://schemas.microsoft.com/office/powerpoint/2010/main" val="1565745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3" name="Obrázok 2">
            <a:extLst>
              <a:ext uri="{FF2B5EF4-FFF2-40B4-BE49-F238E27FC236}">
                <a16:creationId xmlns:a16="http://schemas.microsoft.com/office/drawing/2014/main" id="{C6B2DC2F-3EA5-4E2E-80F8-32640FE554EF}"/>
              </a:ext>
            </a:extLst>
          </p:cNvPr>
          <p:cNvPicPr>
            <a:picLocks noChangeAspect="1"/>
          </p:cNvPicPr>
          <p:nvPr/>
        </p:nvPicPr>
        <p:blipFill>
          <a:blip r:embed="rId3"/>
          <a:stretch>
            <a:fillRect/>
          </a:stretch>
        </p:blipFill>
        <p:spPr>
          <a:xfrm>
            <a:off x="7585906" y="1430319"/>
            <a:ext cx="3997361" cy="3997361"/>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6" name="Nadpis 1">
            <a:extLst>
              <a:ext uri="{FF2B5EF4-FFF2-40B4-BE49-F238E27FC236}">
                <a16:creationId xmlns:a16="http://schemas.microsoft.com/office/drawing/2014/main" id="{4D984E6B-5668-4777-AA3C-0E779C8727FE}"/>
              </a:ext>
            </a:extLst>
          </p:cNvPr>
          <p:cNvSpPr>
            <a:spLocks noGrp="1"/>
          </p:cNvSpPr>
          <p:nvPr>
            <p:ph type="ctrTitle"/>
          </p:nvPr>
        </p:nvSpPr>
        <p:spPr>
          <a:xfrm>
            <a:off x="109728" y="499871"/>
            <a:ext cx="12262664" cy="1412905"/>
          </a:xfrm>
        </p:spPr>
        <p:txBody>
          <a:bodyPr anchor="ctr">
            <a:noAutofit/>
          </a:bodyPr>
          <a:lstStyle/>
          <a:p>
            <a:pPr algn="ctr">
              <a:lnSpc>
                <a:spcPct val="130000"/>
              </a:lnSpc>
            </a:pPr>
            <a:r>
              <a:rPr lang="sk-SK" sz="45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S RADOSŤOU </a:t>
            </a:r>
            <a:r>
              <a:rPr lang="sk-SK" sz="4500" b="1" i="1" dirty="0">
                <a:solidFill>
                  <a:srgbClr val="FFFF00"/>
                </a:solidFill>
                <a:latin typeface="Arial" panose="020B0604020202020204" pitchFamily="34" charset="0"/>
                <a:ea typeface="Calibri" panose="020F0502020204030204" pitchFamily="34" charset="0"/>
                <a:cs typeface="Arial" panose="020B0604020202020204" pitchFamily="34" charset="0"/>
              </a:rPr>
              <a:t>zapredá všetko, čo má,</a:t>
            </a:r>
            <a:endParaRPr lang="sk-SK" sz="4500" b="1" i="1" cap="none" dirty="0">
              <a:solidFill>
                <a:srgbClr val="FFFF00"/>
              </a:solidFill>
              <a:latin typeface="Arial" panose="020B0604020202020204" pitchFamily="34" charset="0"/>
              <a:ea typeface="Calibri" panose="020F0502020204030204" pitchFamily="34" charset="0"/>
              <a:cs typeface="Arial" panose="020B0604020202020204" pitchFamily="34" charset="0"/>
            </a:endParaRPr>
          </a:p>
        </p:txBody>
      </p:sp>
      <p:sp>
        <p:nvSpPr>
          <p:cNvPr id="8" name="Nadpis 1">
            <a:extLst>
              <a:ext uri="{FF2B5EF4-FFF2-40B4-BE49-F238E27FC236}">
                <a16:creationId xmlns:a16="http://schemas.microsoft.com/office/drawing/2014/main" id="{EEB7691C-6DCE-43A5-9EE5-A6CB42F19A11}"/>
              </a:ext>
            </a:extLst>
          </p:cNvPr>
          <p:cNvSpPr txBox="1">
            <a:spLocks/>
          </p:cNvSpPr>
          <p:nvPr/>
        </p:nvSpPr>
        <p:spPr>
          <a:xfrm>
            <a:off x="140021" y="1390260"/>
            <a:ext cx="7753739" cy="4037420"/>
          </a:xfrm>
          <a:prstGeom prst="rect">
            <a:avLst/>
          </a:prstGeom>
          <a:effectLst/>
        </p:spPr>
        <p:txBody>
          <a:bodyPr vert="horz" lIns="91440" tIns="45720" rIns="91440" bIns="45720" rtlCol="0" anchor="ctr">
            <a:noAutofit/>
          </a:bodyPr>
          <a:lstStyle>
            <a:lvl1pPr algn="r"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30000"/>
              </a:lnSpc>
            </a:pPr>
            <a:r>
              <a:rPr lang="sk-SK" sz="45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pretože spozná, že ten nájdený poklad má mnohonásobne väčšiu hodnotu! </a:t>
            </a:r>
          </a:p>
        </p:txBody>
      </p:sp>
      <p:sp>
        <p:nvSpPr>
          <p:cNvPr id="5" name="BlokTextu 4">
            <a:extLst>
              <a:ext uri="{FF2B5EF4-FFF2-40B4-BE49-F238E27FC236}">
                <a16:creationId xmlns:a16="http://schemas.microsoft.com/office/drawing/2014/main" id="{D4C939C5-D0DD-411D-898B-35AE4F2C9F77}"/>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29:55</a:t>
            </a:r>
          </a:p>
        </p:txBody>
      </p:sp>
    </p:spTree>
    <p:extLst>
      <p:ext uri="{BB962C8B-B14F-4D97-AF65-F5344CB8AC3E}">
        <p14:creationId xmlns:p14="http://schemas.microsoft.com/office/powerpoint/2010/main" val="1240040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3" name="Obrázok 2">
            <a:extLst>
              <a:ext uri="{FF2B5EF4-FFF2-40B4-BE49-F238E27FC236}">
                <a16:creationId xmlns:a16="http://schemas.microsoft.com/office/drawing/2014/main" id="{C6B2DC2F-3EA5-4E2E-80F8-32640FE554EF}"/>
              </a:ext>
            </a:extLst>
          </p:cNvPr>
          <p:cNvPicPr>
            <a:picLocks noChangeAspect="1"/>
          </p:cNvPicPr>
          <p:nvPr/>
        </p:nvPicPr>
        <p:blipFill>
          <a:blip r:embed="rId3"/>
          <a:stretch>
            <a:fillRect/>
          </a:stretch>
        </p:blipFill>
        <p:spPr>
          <a:xfrm>
            <a:off x="7585906" y="1430319"/>
            <a:ext cx="3997361" cy="3997361"/>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8" name="Nadpis 1">
            <a:extLst>
              <a:ext uri="{FF2B5EF4-FFF2-40B4-BE49-F238E27FC236}">
                <a16:creationId xmlns:a16="http://schemas.microsoft.com/office/drawing/2014/main" id="{EEB7691C-6DCE-43A5-9EE5-A6CB42F19A11}"/>
              </a:ext>
            </a:extLst>
          </p:cNvPr>
          <p:cNvSpPr txBox="1">
            <a:spLocks/>
          </p:cNvSpPr>
          <p:nvPr/>
        </p:nvSpPr>
        <p:spPr>
          <a:xfrm>
            <a:off x="115637" y="1063316"/>
            <a:ext cx="7753739" cy="4364364"/>
          </a:xfrm>
          <a:prstGeom prst="rect">
            <a:avLst/>
          </a:prstGeom>
          <a:effectLst/>
        </p:spPr>
        <p:txBody>
          <a:bodyPr vert="horz" lIns="91440" tIns="45720" rIns="91440" bIns="45720" rtlCol="0" anchor="ctr">
            <a:noAutofit/>
          </a:bodyPr>
          <a:lstStyle>
            <a:lvl1pPr algn="r"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30000"/>
              </a:lnSpc>
            </a:pPr>
            <a:r>
              <a:rPr lang="sk-SK" sz="4500" b="1" cap="none" dirty="0">
                <a:solidFill>
                  <a:srgbClr val="FFFF00"/>
                </a:solidFill>
                <a:latin typeface="Arial" panose="020B0604020202020204" pitchFamily="34" charset="0"/>
                <a:ea typeface="Calibri" panose="020F0502020204030204" pitchFamily="34" charset="0"/>
                <a:cs typeface="Arial" panose="020B0604020202020204" pitchFamily="34" charset="0"/>
              </a:rPr>
              <a:t>Ten, kto naozaj spoznal hodnotu toho pokladu </a:t>
            </a:r>
          </a:p>
          <a:p>
            <a:pPr algn="ctr">
              <a:lnSpc>
                <a:spcPct val="130000"/>
              </a:lnSpc>
            </a:pPr>
            <a:r>
              <a:rPr lang="sk-SK" sz="45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bol ochotný zapredať všetko, čo mal, nikdy nebude sklamaný z Boha!</a:t>
            </a:r>
          </a:p>
        </p:txBody>
      </p:sp>
      <p:sp>
        <p:nvSpPr>
          <p:cNvPr id="5" name="BlokTextu 4">
            <a:extLst>
              <a:ext uri="{FF2B5EF4-FFF2-40B4-BE49-F238E27FC236}">
                <a16:creationId xmlns:a16="http://schemas.microsoft.com/office/drawing/2014/main" id="{D4C939C5-D0DD-411D-898B-35AE4F2C9F77}"/>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30:20</a:t>
            </a:r>
          </a:p>
        </p:txBody>
      </p:sp>
    </p:spTree>
    <p:extLst>
      <p:ext uri="{BB962C8B-B14F-4D97-AF65-F5344CB8AC3E}">
        <p14:creationId xmlns:p14="http://schemas.microsoft.com/office/powerpoint/2010/main" val="161187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0" y="1047764"/>
            <a:ext cx="7419230" cy="4597257"/>
          </a:xfrm>
        </p:spPr>
        <p:txBody>
          <a:bodyP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k-SK" sz="66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Máš už ten poklad?</a:t>
            </a:r>
            <a:br>
              <a:rPr kumimoji="0" lang="sk-SK" sz="66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br>
              <a:rPr kumimoji="0" lang="sk-SK" sz="54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54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Spočítaj, čo všetko </a:t>
            </a:r>
            <a:br>
              <a:rPr kumimoji="0" lang="sk-SK" sz="54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5400" b="1" i="0" u="none" strike="noStrike" kern="1200" cap="none" spc="0" normalizeH="0" baseline="0" noProof="0" dirty="0">
                <a:ln>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je nám darované?</a:t>
            </a:r>
          </a:p>
        </p:txBody>
      </p:sp>
      <p:pic>
        <p:nvPicPr>
          <p:cNvPr id="3" name="Obrázok 2">
            <a:extLst>
              <a:ext uri="{FF2B5EF4-FFF2-40B4-BE49-F238E27FC236}">
                <a16:creationId xmlns:a16="http://schemas.microsoft.com/office/drawing/2014/main" id="{C6B2DC2F-3EA5-4E2E-80F8-32640FE554EF}"/>
              </a:ext>
            </a:extLst>
          </p:cNvPr>
          <p:cNvPicPr>
            <a:picLocks noChangeAspect="1"/>
          </p:cNvPicPr>
          <p:nvPr/>
        </p:nvPicPr>
        <p:blipFill>
          <a:blip r:embed="rId3"/>
          <a:stretch>
            <a:fillRect/>
          </a:stretch>
        </p:blipFill>
        <p:spPr>
          <a:xfrm>
            <a:off x="7585906" y="1430319"/>
            <a:ext cx="3997361" cy="3997361"/>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4" name="BlokTextu 3">
            <a:extLst>
              <a:ext uri="{FF2B5EF4-FFF2-40B4-BE49-F238E27FC236}">
                <a16:creationId xmlns:a16="http://schemas.microsoft.com/office/drawing/2014/main" id="{D65BFDF2-FB6C-43BD-BEFD-27F7ECBF9DE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31:00</a:t>
            </a:r>
          </a:p>
        </p:txBody>
      </p:sp>
    </p:spTree>
    <p:extLst>
      <p:ext uri="{BB962C8B-B14F-4D97-AF65-F5344CB8AC3E}">
        <p14:creationId xmlns:p14="http://schemas.microsoft.com/office/powerpoint/2010/main" val="2971161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38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„Ale to, čo mi bolo ziskom, položil som pre Krista za stratu. Ale pravda aj pokladám všetko za stratu pre zvrchovanosť známosti Krista Ježiša, svojho Pána, pre ktorého som to všetko stratil a pokladám to za smeti, aby som získal Krista.“ </a:t>
            </a:r>
            <a:r>
              <a:rPr lang="sk-SK" sz="3800" b="1" cap="none" dirty="0">
                <a:solidFill>
                  <a:srgbClr val="FFFF00"/>
                </a:solidFill>
                <a:latin typeface="Arial" panose="020B0604020202020204" pitchFamily="34" charset="0"/>
                <a:ea typeface="Calibri" panose="020F0502020204030204" pitchFamily="34" charset="0"/>
                <a:cs typeface="Arial" panose="020B0604020202020204" pitchFamily="34" charset="0"/>
              </a:rPr>
              <a:t>(Fil 3:7-8)</a:t>
            </a:r>
            <a:br>
              <a:rPr lang="sk-SK" sz="38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cap="none" dirty="0">
                <a:latin typeface="Arial" panose="020B0604020202020204" pitchFamily="34" charset="0"/>
                <a:ea typeface="Calibri" panose="020F0502020204030204" pitchFamily="34" charset="0"/>
                <a:cs typeface="Arial" panose="020B0604020202020204" pitchFamily="34" charset="0"/>
              </a:rPr>
              <a:t>Pavol to povedal, keď bol už starý, </a:t>
            </a:r>
            <a:br>
              <a:rPr lang="sk-SK" b="1" cap="none" dirty="0">
                <a:latin typeface="Arial" panose="020B0604020202020204" pitchFamily="34" charset="0"/>
                <a:ea typeface="Calibri" panose="020F0502020204030204" pitchFamily="34" charset="0"/>
                <a:cs typeface="Arial" panose="020B0604020202020204" pitchFamily="34" charset="0"/>
              </a:rPr>
            </a:br>
            <a:r>
              <a:rPr lang="sk-SK" b="1" cap="none" dirty="0">
                <a:latin typeface="Arial" panose="020B0604020202020204" pitchFamily="34" charset="0"/>
                <a:ea typeface="Calibri" panose="020F0502020204030204" pitchFamily="34" charset="0"/>
                <a:cs typeface="Arial" panose="020B0604020202020204" pitchFamily="34" charset="0"/>
              </a:rPr>
              <a:t>ale keď to urobil, ešte bol mladý! </a:t>
            </a:r>
          </a:p>
        </p:txBody>
      </p:sp>
      <p:sp>
        <p:nvSpPr>
          <p:cNvPr id="3" name="BlokTextu 2">
            <a:extLst>
              <a:ext uri="{FF2B5EF4-FFF2-40B4-BE49-F238E27FC236}">
                <a16:creationId xmlns:a16="http://schemas.microsoft.com/office/drawing/2014/main" id="{AEF1E121-64A8-4C3B-886C-89D33C4324CD}"/>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32:45</a:t>
            </a:r>
          </a:p>
        </p:txBody>
      </p:sp>
    </p:spTree>
    <p:extLst>
      <p:ext uri="{BB962C8B-B14F-4D97-AF65-F5344CB8AC3E}">
        <p14:creationId xmlns:p14="http://schemas.microsoft.com/office/powerpoint/2010/main" val="2720029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BEA9AF1-EF35-4EC4-862B-93C14919B5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useBgFill="1">
        <p:nvSpPr>
          <p:cNvPr id="20" name="Rectangle 19">
            <a:extLst>
              <a:ext uri="{FF2B5EF4-FFF2-40B4-BE49-F238E27FC236}">
                <a16:creationId xmlns:a16="http://schemas.microsoft.com/office/drawing/2014/main" id="{4C6EE464-2D4F-4B2E-8F34-D868AE645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84A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A5AC8FB-FA4F-4577-B2E6-8B3AEBE632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tx1">
              <a:alpha val="15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brázok 7">
            <a:extLst>
              <a:ext uri="{FF2B5EF4-FFF2-40B4-BE49-F238E27FC236}">
                <a16:creationId xmlns:a16="http://schemas.microsoft.com/office/drawing/2014/main" id="{80F91EC4-E888-4202-A59F-C1355C28FB32}"/>
              </a:ext>
            </a:extLst>
          </p:cNvPr>
          <p:cNvPicPr>
            <a:picLocks noChangeAspect="1"/>
          </p:cNvPicPr>
          <p:nvPr/>
        </p:nvPicPr>
        <p:blipFill rotWithShape="1">
          <a:blip r:embed="rId3"/>
          <a:srcRect r="2616" b="-1"/>
          <a:stretch/>
        </p:blipFill>
        <p:spPr>
          <a:xfrm>
            <a:off x="643467" y="643467"/>
            <a:ext cx="10905066" cy="5571066"/>
          </a:xfrm>
          <a:prstGeom prst="rect">
            <a:avLst/>
          </a:prstGeom>
        </p:spPr>
      </p:pic>
      <p:sp>
        <p:nvSpPr>
          <p:cNvPr id="6" name="BlokTextu 5">
            <a:extLst>
              <a:ext uri="{FF2B5EF4-FFF2-40B4-BE49-F238E27FC236}">
                <a16:creationId xmlns:a16="http://schemas.microsoft.com/office/drawing/2014/main" id="{7EAC1B5F-8CB6-4FC0-BCC2-6B84E9351B93}"/>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solidFill>
                  <a:schemeClr val="bg1"/>
                </a:solidFill>
                <a:latin typeface="Arial" panose="020B0604020202020204" pitchFamily="34" charset="0"/>
                <a:cs typeface="Arial" panose="020B0604020202020204" pitchFamily="34" charset="0"/>
              </a:rPr>
              <a:t>34:51</a:t>
            </a:r>
          </a:p>
        </p:txBody>
      </p:sp>
    </p:spTree>
    <p:extLst>
      <p:ext uri="{BB962C8B-B14F-4D97-AF65-F5344CB8AC3E}">
        <p14:creationId xmlns:p14="http://schemas.microsoft.com/office/powerpoint/2010/main" val="4171196508"/>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6" name="Obrázok 5">
            <a:extLst>
              <a:ext uri="{FF2B5EF4-FFF2-40B4-BE49-F238E27FC236}">
                <a16:creationId xmlns:a16="http://schemas.microsoft.com/office/drawing/2014/main" id="{E07F30C2-FB66-4BCA-934F-C25080E9027B}"/>
              </a:ext>
            </a:extLst>
          </p:cNvPr>
          <p:cNvPicPr>
            <a:picLocks noChangeAspect="1"/>
          </p:cNvPicPr>
          <p:nvPr/>
        </p:nvPicPr>
        <p:blipFill>
          <a:blip r:embed="rId3"/>
          <a:stretch>
            <a:fillRect/>
          </a:stretch>
        </p:blipFill>
        <p:spPr>
          <a:xfrm>
            <a:off x="5392886" y="2768541"/>
            <a:ext cx="6516031" cy="3665268"/>
          </a:xfrm>
          <a:prstGeom prst="roundRect">
            <a:avLst>
              <a:gd name="adj" fmla="val 16815"/>
            </a:avLst>
          </a:prstGeom>
          <a:ln w="66675" cap="sq" cmpd="dbl">
            <a:solidFill>
              <a:schemeClr val="tx1"/>
            </a:solidFill>
            <a:miter lim="800000"/>
          </a:ln>
          <a:effectLst>
            <a:outerShdw blurRad="254000" algn="tl" rotWithShape="0">
              <a:srgbClr val="000000">
                <a:alpha val="43000"/>
              </a:srgbClr>
            </a:outerShdw>
          </a:effectLst>
        </p:spPr>
      </p:pic>
      <p:sp>
        <p:nvSpPr>
          <p:cNvPr id="185" name="BlokTextu 184">
            <a:extLst>
              <a:ext uri="{FF2B5EF4-FFF2-40B4-BE49-F238E27FC236}">
                <a16:creationId xmlns:a16="http://schemas.microsoft.com/office/drawing/2014/main" id="{A083CD0E-3A98-4401-A928-2EC52254A932}"/>
              </a:ext>
            </a:extLst>
          </p:cNvPr>
          <p:cNvSpPr txBox="1"/>
          <p:nvPr/>
        </p:nvSpPr>
        <p:spPr>
          <a:xfrm>
            <a:off x="6384036" y="1011729"/>
            <a:ext cx="4804628" cy="1323439"/>
          </a:xfrm>
          <a:prstGeom prst="rect">
            <a:avLst/>
          </a:prstGeom>
          <a:noFill/>
        </p:spPr>
        <p:txBody>
          <a:bodyPr wrap="square" rtlCol="0">
            <a:spAutoFit/>
          </a:bodyPr>
          <a:lstStyle/>
          <a:p>
            <a:pPr algn="ctr"/>
            <a:r>
              <a:rPr lang="sk-SK" sz="8000" b="1" spc="200" dirty="0">
                <a:solidFill>
                  <a:srgbClr val="FFFF00"/>
                </a:solidFill>
                <a:latin typeface="Arial" panose="020B0604020202020204" pitchFamily="34" charset="0"/>
                <a:cs typeface="Arial" panose="020B0604020202020204" pitchFamily="34" charset="0"/>
              </a:rPr>
              <a:t>TITANIC</a:t>
            </a:r>
          </a:p>
        </p:txBody>
      </p:sp>
      <p:pic>
        <p:nvPicPr>
          <p:cNvPr id="186" name="Obrázok 185">
            <a:extLst>
              <a:ext uri="{FF2B5EF4-FFF2-40B4-BE49-F238E27FC236}">
                <a16:creationId xmlns:a16="http://schemas.microsoft.com/office/drawing/2014/main" id="{E28D3FC3-8607-431F-A5A9-96C9B048E940}"/>
              </a:ext>
            </a:extLst>
          </p:cNvPr>
          <p:cNvPicPr>
            <a:picLocks noChangeAspect="1"/>
          </p:cNvPicPr>
          <p:nvPr/>
        </p:nvPicPr>
        <p:blipFill rotWithShape="1">
          <a:blip r:embed="rId4"/>
          <a:srcRect l="12327" r="7434" b="1"/>
          <a:stretch/>
        </p:blipFill>
        <p:spPr>
          <a:xfrm>
            <a:off x="283083" y="218628"/>
            <a:ext cx="5673471" cy="4100971"/>
          </a:xfrm>
          <a:prstGeom prst="roundRect">
            <a:avLst>
              <a:gd name="adj" fmla="val 18594"/>
            </a:avLst>
          </a:prstGeom>
          <a:ln w="66675" cap="sq" cmpd="dbl">
            <a:solidFill>
              <a:schemeClr val="tx1"/>
            </a:solidFill>
            <a:miter lim="800000"/>
          </a:ln>
          <a:effectLst>
            <a:outerShdw blurRad="254000" algn="tl" rotWithShape="0">
              <a:srgbClr val="000000">
                <a:alpha val="43000"/>
              </a:srgbClr>
            </a:outerShdw>
          </a:effectLst>
        </p:spPr>
      </p:pic>
      <p:sp>
        <p:nvSpPr>
          <p:cNvPr id="5" name="BlokTextu 4">
            <a:extLst>
              <a:ext uri="{FF2B5EF4-FFF2-40B4-BE49-F238E27FC236}">
                <a16:creationId xmlns:a16="http://schemas.microsoft.com/office/drawing/2014/main" id="{27C5D586-F215-4F59-8906-27B5F470425F}"/>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38:26</a:t>
            </a:r>
          </a:p>
        </p:txBody>
      </p:sp>
    </p:spTree>
    <p:extLst>
      <p:ext uri="{BB962C8B-B14F-4D97-AF65-F5344CB8AC3E}">
        <p14:creationId xmlns:p14="http://schemas.microsoft.com/office/powerpoint/2010/main" val="3795937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BEA9AF1-EF35-4EC4-862B-93C14919B5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grpSp>
        <p:nvGrpSpPr>
          <p:cNvPr id="2" name="Skupina 1">
            <a:extLst>
              <a:ext uri="{FF2B5EF4-FFF2-40B4-BE49-F238E27FC236}">
                <a16:creationId xmlns:a16="http://schemas.microsoft.com/office/drawing/2014/main" id="{7B8B9E08-0C96-4322-BB40-18F32C5F88F6}"/>
              </a:ext>
            </a:extLst>
          </p:cNvPr>
          <p:cNvGrpSpPr/>
          <p:nvPr/>
        </p:nvGrpSpPr>
        <p:grpSpPr>
          <a:xfrm>
            <a:off x="411580" y="534508"/>
            <a:ext cx="11425680" cy="5788984"/>
            <a:chOff x="411580" y="534508"/>
            <a:chExt cx="11425680" cy="5788984"/>
          </a:xfrm>
        </p:grpSpPr>
        <p:pic>
          <p:nvPicPr>
            <p:cNvPr id="9" name="Obrázok 8" descr="Obrázok, na ktorom je staré&#10;&#10;Automaticky generovaný popis">
              <a:extLst>
                <a:ext uri="{FF2B5EF4-FFF2-40B4-BE49-F238E27FC236}">
                  <a16:creationId xmlns:a16="http://schemas.microsoft.com/office/drawing/2014/main" id="{5E700945-7669-47AE-9F03-DF17262735BB}"/>
                </a:ext>
              </a:extLst>
            </p:cNvPr>
            <p:cNvPicPr>
              <a:picLocks noChangeAspect="1"/>
            </p:cNvPicPr>
            <p:nvPr/>
          </p:nvPicPr>
          <p:blipFill rotWithShape="1">
            <a:blip r:embed="rId4"/>
            <a:srcRect l="15907" r="29851" b="-1"/>
            <a:stretch/>
          </p:blipFill>
          <p:spPr>
            <a:xfrm>
              <a:off x="411580" y="534508"/>
              <a:ext cx="5537058" cy="5788984"/>
            </a:xfrm>
            <a:prstGeom prst="rect">
              <a:avLst/>
            </a:prstGeom>
            <a:ln w="41275">
              <a:solidFill>
                <a:schemeClr val="tx1"/>
              </a:solidFill>
            </a:ln>
          </p:spPr>
        </p:pic>
        <p:pic>
          <p:nvPicPr>
            <p:cNvPr id="10" name="Obrázok 9">
              <a:extLst>
                <a:ext uri="{FF2B5EF4-FFF2-40B4-BE49-F238E27FC236}">
                  <a16:creationId xmlns:a16="http://schemas.microsoft.com/office/drawing/2014/main" id="{B496C47B-CDC7-4398-BD24-5BDD0A778E19}"/>
                </a:ext>
              </a:extLst>
            </p:cNvPr>
            <p:cNvPicPr>
              <a:picLocks noChangeAspect="1"/>
            </p:cNvPicPr>
            <p:nvPr/>
          </p:nvPicPr>
          <p:blipFill rotWithShape="1">
            <a:blip r:embed="rId5"/>
            <a:srcRect l="15737" r="17246" b="1"/>
            <a:stretch/>
          </p:blipFill>
          <p:spPr>
            <a:xfrm>
              <a:off x="6300203" y="534508"/>
              <a:ext cx="5537057" cy="5788984"/>
            </a:xfrm>
            <a:prstGeom prst="rect">
              <a:avLst/>
            </a:prstGeom>
            <a:ln w="41275">
              <a:solidFill>
                <a:schemeClr val="tx1"/>
              </a:solidFill>
            </a:ln>
          </p:spPr>
        </p:pic>
      </p:grpSp>
      <p:sp>
        <p:nvSpPr>
          <p:cNvPr id="6" name="BlokTextu 5">
            <a:extLst>
              <a:ext uri="{FF2B5EF4-FFF2-40B4-BE49-F238E27FC236}">
                <a16:creationId xmlns:a16="http://schemas.microsoft.com/office/drawing/2014/main" id="{184768CD-0CED-4D00-B94B-97C8FCBE6E61}"/>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38:50</a:t>
            </a:r>
          </a:p>
        </p:txBody>
      </p:sp>
    </p:spTree>
    <p:extLst>
      <p:ext uri="{BB962C8B-B14F-4D97-AF65-F5344CB8AC3E}">
        <p14:creationId xmlns:p14="http://schemas.microsoft.com/office/powerpoint/2010/main" val="4096868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Už som prijal ten život,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Ktorý sľúbil v Kristu Boh, ó, sláva buď Bohu!</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Preniesla ma KRV svätá zo smrti do života,</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Vidím, nový deň svitá,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Ja som prešiel rieku tú,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mám radosť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velikú</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teraz žijem pre oslavu Kristovu.</a:t>
            </a:r>
          </a:p>
        </p:txBody>
      </p:sp>
      <p:sp>
        <p:nvSpPr>
          <p:cNvPr id="3" name="BlokTextu 2">
            <a:extLst>
              <a:ext uri="{FF2B5EF4-FFF2-40B4-BE49-F238E27FC236}">
                <a16:creationId xmlns:a16="http://schemas.microsoft.com/office/drawing/2014/main" id="{C65AE71A-AB70-4605-AD9B-269B084AA27D}"/>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01:44</a:t>
            </a:r>
          </a:p>
        </p:txBody>
      </p:sp>
    </p:spTree>
    <p:extLst>
      <p:ext uri="{BB962C8B-B14F-4D97-AF65-F5344CB8AC3E}">
        <p14:creationId xmlns:p14="http://schemas.microsoft.com/office/powerpoint/2010/main" val="4252436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30000"/>
              </a:lnSpc>
            </a:pP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Cirkev Kristova však je slávna a víťazná, ani brány pekla ju nepremôžu. </a:t>
            </a:r>
            <a:b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Cirkev Kristova bude pripravená </a:t>
            </a:r>
            <a:b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na stretnutie so Ženíchom</a:t>
            </a:r>
            <a:endParaRPr lang="sk-SK" sz="6600" b="1" cap="none" dirty="0">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8805D0F7-EB51-4383-9128-6750584E348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39:16</a:t>
            </a:r>
          </a:p>
        </p:txBody>
      </p:sp>
    </p:spTree>
    <p:extLst>
      <p:ext uri="{BB962C8B-B14F-4D97-AF65-F5344CB8AC3E}">
        <p14:creationId xmlns:p14="http://schemas.microsoft.com/office/powerpoint/2010/main" val="3303325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30000"/>
              </a:lnSpc>
            </a:pP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„Kristus miloval cirkev a vydal sám seba za ňu,</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aby ju posvätil očistiac ju kúpeľom vody, slovom, aby si ju postavil pred seba slávnu, cirkev, </a:t>
            </a:r>
            <a:r>
              <a:rPr lang="sk-SK" sz="4000" b="1" i="1" cap="none" spc="-100" dirty="0">
                <a:solidFill>
                  <a:srgbClr val="FFFF00"/>
                </a:solidFill>
                <a:latin typeface="Arial" panose="020B0604020202020204" pitchFamily="34" charset="0"/>
                <a:ea typeface="Calibri" panose="020F0502020204030204" pitchFamily="34" charset="0"/>
                <a:cs typeface="Arial" panose="020B0604020202020204" pitchFamily="34" charset="0"/>
              </a:rPr>
              <a:t>nemajúcu škvrny alebo vrásky alebo niečoho takého,</a:t>
            </a: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 ale aby bola svätá a </a:t>
            </a:r>
            <a:r>
              <a:rPr lang="sk-SK" sz="4000" b="1" i="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bezvadná</a:t>
            </a: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Ef</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5:25-27)</a:t>
            </a:r>
            <a:endParaRPr lang="sk-SK" sz="4000" b="1" cap="none" dirty="0">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71CD82A2-82F6-49D4-B021-B4EAAF72423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39:46</a:t>
            </a:r>
          </a:p>
        </p:txBody>
      </p:sp>
    </p:spTree>
    <p:extLst>
      <p:ext uri="{BB962C8B-B14F-4D97-AF65-F5344CB8AC3E}">
        <p14:creationId xmlns:p14="http://schemas.microsoft.com/office/powerpoint/2010/main" val="607414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30000"/>
              </a:lnSpc>
            </a:pP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„Keď oddelíš drahú vec od ničomnej, budeš ako moje ústa.“ </a:t>
            </a: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(Jer 15:19)</a:t>
            </a:r>
            <a:endParaRPr lang="sk-SK" sz="6600" b="1" cap="none" dirty="0">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8805D0F7-EB51-4383-9128-6750584E348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40:50</a:t>
            </a:r>
          </a:p>
        </p:txBody>
      </p:sp>
    </p:spTree>
    <p:extLst>
      <p:ext uri="{BB962C8B-B14F-4D97-AF65-F5344CB8AC3E}">
        <p14:creationId xmlns:p14="http://schemas.microsoft.com/office/powerpoint/2010/main" val="3761488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531844"/>
            <a:ext cx="11987784" cy="6097555"/>
          </a:xfrm>
        </p:spPr>
        <p:txBody>
          <a:bodyPr anchor="ctr">
            <a:noAutofit/>
          </a:bodyPr>
          <a:lstStyle/>
          <a:p>
            <a:pPr algn="ctr">
              <a:lnSpc>
                <a:spcPct val="120000"/>
              </a:lnSpc>
            </a:pPr>
            <a:r>
              <a:rPr lang="sk-SK" sz="3200" b="1" cap="none" dirty="0">
                <a:latin typeface="Arial" panose="020B0604020202020204" pitchFamily="34" charset="0"/>
                <a:ea typeface="Calibri" panose="020F0502020204030204" pitchFamily="34" charset="0"/>
                <a:cs typeface="Arial" panose="020B0604020202020204" pitchFamily="34" charset="0"/>
              </a:rPr>
              <a:t>1Jn 2:15-17 </a:t>
            </a:r>
            <a:r>
              <a:rPr lang="sk-SK" sz="32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„Nemilujte sveta ani vecí, ktoré sú na svete. Keď niekto miluje svet, nie je v ňom lásky Otcovej. Lebo nič z toho, čo je na svete - žiadosť tela, žiadosť očí a </a:t>
            </a:r>
            <a:r>
              <a:rPr lang="sk-SK" sz="3200" b="1" i="1" cap="none" dirty="0" err="1">
                <a:solidFill>
                  <a:srgbClr val="FFFF00"/>
                </a:solidFill>
                <a:latin typeface="Arial" panose="020B0604020202020204" pitchFamily="34" charset="0"/>
                <a:ea typeface="Calibri" panose="020F0502020204030204" pitchFamily="34" charset="0"/>
                <a:cs typeface="Arial" panose="020B0604020202020204" pitchFamily="34" charset="0"/>
              </a:rPr>
              <a:t>chlúbna</a:t>
            </a:r>
            <a:r>
              <a:rPr lang="sk-SK" sz="32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 pýcha života, nie je z Otca, ale je zo sveta. A svet ide ta i jeho žiadosť, ale ten, kto činí vôľu Božiu, trvá na veky.“</a:t>
            </a:r>
            <a:br>
              <a:rPr lang="sk-SK" sz="32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br>
              <a:rPr lang="sk-SK" sz="11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3200" b="1" cap="none" dirty="0">
                <a:latin typeface="Arial" panose="020B0604020202020204" pitchFamily="34" charset="0"/>
                <a:ea typeface="Calibri" panose="020F0502020204030204" pitchFamily="34" charset="0"/>
                <a:cs typeface="Arial" panose="020B0604020202020204" pitchFamily="34" charset="0"/>
              </a:rPr>
              <a:t>Rím 12:2 </a:t>
            </a:r>
            <a:r>
              <a:rPr lang="sk-SK" sz="32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nepripodobňujte sa tomuto svetu, ale sa premeňte obnovením svojej mysli, aby ste skúšali, čo je vôľa Božia, to, čo je dobré, ľúbe a dokonalé!“</a:t>
            </a:r>
            <a:br>
              <a:rPr lang="sk-SK" sz="32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3200" b="1" cap="none" dirty="0">
                <a:latin typeface="Arial" panose="020B0604020202020204" pitchFamily="34" charset="0"/>
                <a:ea typeface="Calibri" panose="020F0502020204030204" pitchFamily="34" charset="0"/>
                <a:cs typeface="Arial" panose="020B0604020202020204" pitchFamily="34" charset="0"/>
              </a:rPr>
              <a:t>To pripodobňovanie sa je také silné, že takmer niet rozdielu! </a:t>
            </a:r>
          </a:p>
        </p:txBody>
      </p:sp>
      <p:sp>
        <p:nvSpPr>
          <p:cNvPr id="3" name="BlokTextu 2">
            <a:extLst>
              <a:ext uri="{FF2B5EF4-FFF2-40B4-BE49-F238E27FC236}">
                <a16:creationId xmlns:a16="http://schemas.microsoft.com/office/drawing/2014/main" id="{86B7C61D-86B9-41CD-8765-39EF8A0C8EC7}"/>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41:32</a:t>
            </a:r>
          </a:p>
        </p:txBody>
      </p:sp>
    </p:spTree>
    <p:extLst>
      <p:ext uri="{BB962C8B-B14F-4D97-AF65-F5344CB8AC3E}">
        <p14:creationId xmlns:p14="http://schemas.microsoft.com/office/powerpoint/2010/main" val="2586909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Skupina 8">
            <a:extLst>
              <a:ext uri="{FF2B5EF4-FFF2-40B4-BE49-F238E27FC236}">
                <a16:creationId xmlns:a16="http://schemas.microsoft.com/office/drawing/2014/main" id="{25611BB5-542A-4A14-A7AF-C468AE852B09}"/>
              </a:ext>
            </a:extLst>
          </p:cNvPr>
          <p:cNvGrpSpPr/>
          <p:nvPr/>
        </p:nvGrpSpPr>
        <p:grpSpPr>
          <a:xfrm>
            <a:off x="0" y="292025"/>
            <a:ext cx="12106656" cy="6273950"/>
            <a:chOff x="134366" y="314361"/>
            <a:chExt cx="12106656" cy="6273950"/>
          </a:xfrm>
        </p:grpSpPr>
        <p:pic>
          <p:nvPicPr>
            <p:cNvPr id="2" name="Obrázok 1">
              <a:extLst>
                <a:ext uri="{FF2B5EF4-FFF2-40B4-BE49-F238E27FC236}">
                  <a16:creationId xmlns:a16="http://schemas.microsoft.com/office/drawing/2014/main" id="{E4507F5E-C728-44A8-870C-25BCF7F94722}"/>
                </a:ext>
              </a:extLst>
            </p:cNvPr>
            <p:cNvPicPr>
              <a:picLocks noChangeAspect="1"/>
            </p:cNvPicPr>
            <p:nvPr/>
          </p:nvPicPr>
          <p:blipFill>
            <a:blip r:embed="rId2"/>
            <a:stretch>
              <a:fillRect/>
            </a:stretch>
          </p:blipFill>
          <p:spPr>
            <a:xfrm>
              <a:off x="6211080" y="1268964"/>
              <a:ext cx="5911566" cy="3810746"/>
            </a:xfrm>
            <a:prstGeom prst="rect">
              <a:avLst/>
            </a:prstGeom>
            <a:ln w="19050">
              <a:solidFill>
                <a:schemeClr val="tx1"/>
              </a:solidFill>
            </a:ln>
          </p:spPr>
        </p:pic>
        <p:pic>
          <p:nvPicPr>
            <p:cNvPr id="4" name="Obrázok 3" descr="Obrázok, na ktorom je znak, rozmazané, zavrieť, svetlé&#10;&#10;Automaticky generovaný popis">
              <a:extLst>
                <a:ext uri="{FF2B5EF4-FFF2-40B4-BE49-F238E27FC236}">
                  <a16:creationId xmlns:a16="http://schemas.microsoft.com/office/drawing/2014/main" id="{AA246B2C-477C-471E-B368-E5C3C45001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66" y="1268964"/>
              <a:ext cx="5846556" cy="3810746"/>
            </a:xfrm>
            <a:prstGeom prst="rect">
              <a:avLst/>
            </a:prstGeom>
            <a:ln w="19050">
              <a:solidFill>
                <a:schemeClr val="tx1"/>
              </a:solidFill>
            </a:ln>
          </p:spPr>
        </p:pic>
        <p:sp>
          <p:nvSpPr>
            <p:cNvPr id="5" name="BlokTextu 4">
              <a:extLst>
                <a:ext uri="{FF2B5EF4-FFF2-40B4-BE49-F238E27FC236}">
                  <a16:creationId xmlns:a16="http://schemas.microsoft.com/office/drawing/2014/main" id="{4EBB2FE0-2069-4FBE-A452-5CB879D3286D}"/>
                </a:ext>
              </a:extLst>
            </p:cNvPr>
            <p:cNvSpPr txBox="1"/>
            <p:nvPr/>
          </p:nvSpPr>
          <p:spPr>
            <a:xfrm>
              <a:off x="1642187" y="314361"/>
              <a:ext cx="10598835" cy="769441"/>
            </a:xfrm>
            <a:prstGeom prst="rect">
              <a:avLst/>
            </a:prstGeom>
            <a:noFill/>
          </p:spPr>
          <p:txBody>
            <a:bodyPr wrap="square" rtlCol="0">
              <a:spAutoFit/>
            </a:bodyPr>
            <a:lstStyle/>
            <a:p>
              <a:pPr algn="r"/>
              <a:r>
                <a:rPr lang="sk-SK" sz="4400" b="1" dirty="0">
                  <a:solidFill>
                    <a:srgbClr val="FFFF00"/>
                  </a:solidFill>
                  <a:latin typeface="Arial" panose="020B0604020202020204" pitchFamily="34" charset="0"/>
                  <a:cs typeface="Arial" panose="020B0604020202020204" pitchFamily="34" charset="0"/>
                </a:rPr>
                <a:t>KTORÝ KONCERT JE KRESŤANSKÝ?</a:t>
              </a:r>
            </a:p>
          </p:txBody>
        </p:sp>
        <p:sp>
          <p:nvSpPr>
            <p:cNvPr id="3" name="BlokTextu 2">
              <a:extLst>
                <a:ext uri="{FF2B5EF4-FFF2-40B4-BE49-F238E27FC236}">
                  <a16:creationId xmlns:a16="http://schemas.microsoft.com/office/drawing/2014/main" id="{356EBDB6-40B5-4767-9B01-B2DC83955BA9}"/>
                </a:ext>
              </a:extLst>
            </p:cNvPr>
            <p:cNvSpPr txBox="1"/>
            <p:nvPr/>
          </p:nvSpPr>
          <p:spPr>
            <a:xfrm>
              <a:off x="278363" y="5264872"/>
              <a:ext cx="11635274" cy="1323439"/>
            </a:xfrm>
            <a:prstGeom prst="rect">
              <a:avLst/>
            </a:prstGeom>
            <a:noFill/>
          </p:spPr>
          <p:txBody>
            <a:bodyPr wrap="square" rtlCol="0">
              <a:spAutoFit/>
            </a:bodyPr>
            <a:lstStyle/>
            <a:p>
              <a:pPr algn="ctr"/>
              <a:r>
                <a:rPr lang="sk-SK" sz="4000" b="1" dirty="0">
                  <a:solidFill>
                    <a:srgbClr val="FFFF00"/>
                  </a:solidFill>
                  <a:latin typeface="Arial" panose="020B0604020202020204" pitchFamily="34" charset="0"/>
                  <a:cs typeface="Arial" panose="020B0604020202020204" pitchFamily="34" charset="0"/>
                </a:rPr>
                <a:t>Určité druhy hudby a diskotékové svetelné efekty môžu spôsobiť ako drogy</a:t>
              </a:r>
            </a:p>
          </p:txBody>
        </p:sp>
        <p:sp>
          <p:nvSpPr>
            <p:cNvPr id="6" name="BlokTextu 5">
              <a:extLst>
                <a:ext uri="{FF2B5EF4-FFF2-40B4-BE49-F238E27FC236}">
                  <a16:creationId xmlns:a16="http://schemas.microsoft.com/office/drawing/2014/main" id="{77CB4A5F-EC14-4B82-8501-737DE4994DF1}"/>
                </a:ext>
              </a:extLst>
            </p:cNvPr>
            <p:cNvSpPr txBox="1"/>
            <p:nvPr/>
          </p:nvSpPr>
          <p:spPr>
            <a:xfrm>
              <a:off x="700097" y="3911131"/>
              <a:ext cx="1100712" cy="923330"/>
            </a:xfrm>
            <a:prstGeom prst="rect">
              <a:avLst/>
            </a:prstGeom>
            <a:noFill/>
          </p:spPr>
          <p:txBody>
            <a:bodyPr wrap="square" rtlCol="0">
              <a:spAutoFit/>
            </a:bodyPr>
            <a:lstStyle/>
            <a:p>
              <a:r>
                <a:rPr lang="sk-SK" sz="5400" b="1" dirty="0">
                  <a:solidFill>
                    <a:srgbClr val="FF9900"/>
                  </a:solidFill>
                  <a:latin typeface="Arial" panose="020B0604020202020204" pitchFamily="34" charset="0"/>
                  <a:cs typeface="Arial" panose="020B0604020202020204" pitchFamily="34" charset="0"/>
                </a:rPr>
                <a:t>A.</a:t>
              </a:r>
              <a:r>
                <a:rPr lang="sk-SK" sz="6600" b="1" baseline="-25000" dirty="0">
                  <a:solidFill>
                    <a:srgbClr val="FF9900"/>
                  </a:solidFill>
                  <a:latin typeface="Arial" panose="020B0604020202020204" pitchFamily="34" charset="0"/>
                  <a:cs typeface="Arial" panose="020B0604020202020204" pitchFamily="34" charset="0"/>
                </a:rPr>
                <a:t>)</a:t>
              </a:r>
              <a:endParaRPr lang="sk-SK" sz="5400" b="1" baseline="-25000" dirty="0">
                <a:solidFill>
                  <a:srgbClr val="FF9900"/>
                </a:solidFill>
                <a:latin typeface="Arial" panose="020B0604020202020204" pitchFamily="34" charset="0"/>
                <a:cs typeface="Arial" panose="020B0604020202020204" pitchFamily="34" charset="0"/>
              </a:endParaRPr>
            </a:p>
          </p:txBody>
        </p:sp>
        <p:sp>
          <p:nvSpPr>
            <p:cNvPr id="7" name="BlokTextu 6">
              <a:extLst>
                <a:ext uri="{FF2B5EF4-FFF2-40B4-BE49-F238E27FC236}">
                  <a16:creationId xmlns:a16="http://schemas.microsoft.com/office/drawing/2014/main" id="{CACCD1C3-EE1B-49A1-B179-423F822E0B21}"/>
                </a:ext>
              </a:extLst>
            </p:cNvPr>
            <p:cNvSpPr txBox="1"/>
            <p:nvPr/>
          </p:nvSpPr>
          <p:spPr>
            <a:xfrm>
              <a:off x="6814758" y="3911131"/>
              <a:ext cx="1100712" cy="923330"/>
            </a:xfrm>
            <a:prstGeom prst="rect">
              <a:avLst/>
            </a:prstGeom>
            <a:noFill/>
          </p:spPr>
          <p:txBody>
            <a:bodyPr wrap="square" rtlCol="0">
              <a:spAutoFit/>
            </a:bodyPr>
            <a:lstStyle/>
            <a:p>
              <a:r>
                <a:rPr lang="sk-SK" sz="5400" b="1" dirty="0">
                  <a:solidFill>
                    <a:srgbClr val="FF9900"/>
                  </a:solidFill>
                  <a:latin typeface="Arial" panose="020B0604020202020204" pitchFamily="34" charset="0"/>
                  <a:cs typeface="Arial" panose="020B0604020202020204" pitchFamily="34" charset="0"/>
                </a:rPr>
                <a:t>B.</a:t>
              </a:r>
              <a:r>
                <a:rPr lang="sk-SK" sz="6600" b="1" baseline="-25000" dirty="0">
                  <a:solidFill>
                    <a:srgbClr val="FF9900"/>
                  </a:solidFill>
                  <a:latin typeface="Arial" panose="020B0604020202020204" pitchFamily="34" charset="0"/>
                  <a:cs typeface="Arial" panose="020B0604020202020204" pitchFamily="34" charset="0"/>
                </a:rPr>
                <a:t>)</a:t>
              </a:r>
              <a:endParaRPr lang="sk-SK" sz="5400" b="1" baseline="-25000" dirty="0">
                <a:solidFill>
                  <a:srgbClr val="FF9900"/>
                </a:solidFill>
                <a:latin typeface="Arial" panose="020B0604020202020204" pitchFamily="34" charset="0"/>
                <a:cs typeface="Arial" panose="020B0604020202020204" pitchFamily="34" charset="0"/>
              </a:endParaRPr>
            </a:p>
          </p:txBody>
        </p:sp>
      </p:grpSp>
      <p:sp>
        <p:nvSpPr>
          <p:cNvPr id="10" name="BlokTextu 9">
            <a:extLst>
              <a:ext uri="{FF2B5EF4-FFF2-40B4-BE49-F238E27FC236}">
                <a16:creationId xmlns:a16="http://schemas.microsoft.com/office/drawing/2014/main" id="{C2D35A7E-E25B-49EA-A752-98C2F510AD3F}"/>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42:40</a:t>
            </a:r>
          </a:p>
        </p:txBody>
      </p:sp>
    </p:spTree>
    <p:extLst>
      <p:ext uri="{BB962C8B-B14F-4D97-AF65-F5344CB8AC3E}">
        <p14:creationId xmlns:p14="http://schemas.microsoft.com/office/powerpoint/2010/main" val="29220262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„My milujeme /milujme!/ Jeho, </a:t>
            </a:r>
            <a:b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preto že on prvý miloval nás.“ </a:t>
            </a:r>
            <a:b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(1Jn 4:19)</a:t>
            </a:r>
            <a:b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vieme, že tým, ktorí milujú Boha, všetko spolu pôsobí na dobré!“</a:t>
            </a:r>
            <a:b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r>
              <a:rPr lang="sk-SK"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Rim</a:t>
            </a:r>
            <a:r>
              <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rPr>
              <a:t> 8:28)</a:t>
            </a:r>
            <a:endParaRPr lang="sk-SK" sz="6600" b="1" cap="none" dirty="0">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45FDF9E4-154B-4051-86F1-989F4765D540}"/>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46:43</a:t>
            </a:r>
          </a:p>
        </p:txBody>
      </p:sp>
    </p:spTree>
    <p:extLst>
      <p:ext uri="{BB962C8B-B14F-4D97-AF65-F5344CB8AC3E}">
        <p14:creationId xmlns:p14="http://schemas.microsoft.com/office/powerpoint/2010/main" val="34839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4000" b="1" cap="none" dirty="0">
                <a:latin typeface="Arial" panose="020B0604020202020204" pitchFamily="34" charset="0"/>
                <a:ea typeface="Calibri" panose="020F0502020204030204" pitchFamily="34" charset="0"/>
                <a:cs typeface="Arial" panose="020B0604020202020204" pitchFamily="34" charset="0"/>
              </a:rPr>
              <a:t>Zj 12:11 </a:t>
            </a: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oni zvíťazili nad ním pre krv Baránkovu a pre slovo svojho svedectva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a pretože nemilovali svojej duše až do smrti.“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latin typeface="Arial" panose="020B0604020202020204" pitchFamily="34" charset="0"/>
                <a:ea typeface="Calibri" panose="020F0502020204030204" pitchFamily="34" charset="0"/>
                <a:cs typeface="Arial" panose="020B0604020202020204" pitchFamily="34" charset="0"/>
              </a:rPr>
              <a:t>Mk 8:35 </a:t>
            </a: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„Lebo ktokoľvek by chcel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(zubami-nechtami) zachrániť svoju dušu,</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stratí ju, a kto by stratil svoju dušu </a:t>
            </a:r>
            <a:b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i="1" cap="none" dirty="0">
                <a:solidFill>
                  <a:srgbClr val="FFFF00"/>
                </a:solidFill>
                <a:latin typeface="Arial" panose="020B0604020202020204" pitchFamily="34" charset="0"/>
                <a:ea typeface="Calibri" panose="020F0502020204030204" pitchFamily="34" charset="0"/>
                <a:cs typeface="Arial" panose="020B0604020202020204" pitchFamily="34" charset="0"/>
              </a:rPr>
              <a:t>pre mňa a pre evanjelium, ten ju zachráni.“</a:t>
            </a:r>
            <a:endParaRPr lang="sk-SK" sz="4000" b="1" cap="none" dirty="0">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F4E81A89-0D57-42AA-A742-E4E72E065A50}"/>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47:46</a:t>
            </a:r>
          </a:p>
        </p:txBody>
      </p:sp>
    </p:spTree>
    <p:extLst>
      <p:ext uri="{BB962C8B-B14F-4D97-AF65-F5344CB8AC3E}">
        <p14:creationId xmlns:p14="http://schemas.microsoft.com/office/powerpoint/2010/main" val="978185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164592"/>
            <a:ext cx="11987784" cy="6464808"/>
          </a:xfrm>
        </p:spPr>
        <p:txBody>
          <a:bodyPr anchor="ctr">
            <a:noAutofit/>
          </a:bodyPr>
          <a:lstStyle/>
          <a:p>
            <a:pPr algn="ctr">
              <a:lnSpc>
                <a:spcPct val="120000"/>
              </a:lnSpc>
            </a:pP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Sme v zhromaždení svätých,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Pán nás všetkých požehná, ó, sláva buď Bohu!</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Ježiš svoj ľud posvätil, Duchom Svätým naplnil</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nemocných uzdravil,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Baránku</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Ja som prešiel rieku tú,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a mám radosť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velikú</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b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a:t>
            </a:r>
            <a:r>
              <a:rPr lang="sk-SK" sz="4000" b="1" cap="none" dirty="0" err="1">
                <a:solidFill>
                  <a:srgbClr val="FFFF00"/>
                </a:solidFill>
                <a:latin typeface="Arial" panose="020B0604020202020204" pitchFamily="34" charset="0"/>
                <a:ea typeface="Calibri" panose="020F0502020204030204" pitchFamily="34" charset="0"/>
                <a:cs typeface="Arial" panose="020B0604020202020204" pitchFamily="34" charset="0"/>
              </a:rPr>
              <a:t>Haleluja</a:t>
            </a:r>
            <a:r>
              <a:rPr lang="sk-SK" sz="4000" b="1" cap="none" dirty="0">
                <a:solidFill>
                  <a:srgbClr val="FFFF00"/>
                </a:solidFill>
                <a:latin typeface="Arial" panose="020B0604020202020204" pitchFamily="34" charset="0"/>
                <a:ea typeface="Calibri" panose="020F0502020204030204" pitchFamily="34" charset="0"/>
                <a:cs typeface="Arial" panose="020B0604020202020204" pitchFamily="34" charset="0"/>
              </a:rPr>
              <a:t>! :// teraz žijem pre oslavu Kristovu.</a:t>
            </a:r>
          </a:p>
        </p:txBody>
      </p:sp>
      <p:sp>
        <p:nvSpPr>
          <p:cNvPr id="3" name="BlokTextu 2">
            <a:extLst>
              <a:ext uri="{FF2B5EF4-FFF2-40B4-BE49-F238E27FC236}">
                <a16:creationId xmlns:a16="http://schemas.microsoft.com/office/drawing/2014/main" id="{18206D4D-1EC0-4007-A154-12EBE60A2607}"/>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02:33</a:t>
            </a:r>
          </a:p>
        </p:txBody>
      </p:sp>
    </p:spTree>
    <p:extLst>
      <p:ext uri="{BB962C8B-B14F-4D97-AF65-F5344CB8AC3E}">
        <p14:creationId xmlns:p14="http://schemas.microsoft.com/office/powerpoint/2010/main" val="3917703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lokTextu 3">
            <a:extLst>
              <a:ext uri="{FF2B5EF4-FFF2-40B4-BE49-F238E27FC236}">
                <a16:creationId xmlns:a16="http://schemas.microsoft.com/office/drawing/2014/main" id="{B590AE71-8BD1-42F6-985F-B95668F1585F}"/>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03:50</a:t>
            </a:r>
          </a:p>
        </p:txBody>
      </p:sp>
    </p:spTree>
    <p:extLst>
      <p:ext uri="{BB962C8B-B14F-4D97-AF65-F5344CB8AC3E}">
        <p14:creationId xmlns:p14="http://schemas.microsoft.com/office/powerpoint/2010/main" val="637682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10D689C-8080-4469-917D-135C618161EB}"/>
              </a:ext>
            </a:extLst>
          </p:cNvPr>
          <p:cNvSpPr>
            <a:spLocks noGrp="1"/>
          </p:cNvSpPr>
          <p:nvPr>
            <p:ph type="ctrTitle"/>
          </p:nvPr>
        </p:nvSpPr>
        <p:spPr>
          <a:xfrm>
            <a:off x="186088" y="1491916"/>
            <a:ext cx="11819824" cy="3282570"/>
          </a:xfrm>
        </p:spPr>
        <p:txBody>
          <a:bodyPr anchor="ctr">
            <a:noAutofit/>
          </a:bodyPr>
          <a:lstStyle/>
          <a:p>
            <a:pPr algn="ctr">
              <a:lnSpc>
                <a:spcPct val="130000"/>
              </a:lnSpc>
            </a:pPr>
            <a:r>
              <a:rPr lang="sk-SK" sz="7200" b="1" spc="160" dirty="0">
                <a:solidFill>
                  <a:srgbClr val="FFFF00"/>
                </a:solidFill>
                <a:latin typeface="Arial" panose="020B0604020202020204" pitchFamily="34" charset="0"/>
                <a:ea typeface="Calibri" panose="020F0502020204030204" pitchFamily="34" charset="0"/>
                <a:cs typeface="Arial" panose="020B0604020202020204" pitchFamily="34" charset="0"/>
              </a:rPr>
              <a:t>Ako nebyť sklamaný </a:t>
            </a:r>
            <a:br>
              <a:rPr lang="sk-SK" sz="7200" b="1" spc="160" dirty="0">
                <a:solidFill>
                  <a:srgbClr val="FFFF00"/>
                </a:solidFill>
                <a:latin typeface="Arial" panose="020B0604020202020204" pitchFamily="34" charset="0"/>
                <a:ea typeface="Calibri" panose="020F0502020204030204" pitchFamily="34" charset="0"/>
                <a:cs typeface="Arial" panose="020B0604020202020204" pitchFamily="34" charset="0"/>
              </a:rPr>
            </a:br>
            <a:r>
              <a:rPr lang="sk-SK" sz="7200" b="1" spc="160" dirty="0">
                <a:solidFill>
                  <a:srgbClr val="FFFF00"/>
                </a:solidFill>
                <a:latin typeface="Arial" panose="020B0604020202020204" pitchFamily="34" charset="0"/>
                <a:ea typeface="Calibri" panose="020F0502020204030204" pitchFamily="34" charset="0"/>
                <a:cs typeface="Arial" panose="020B0604020202020204" pitchFamily="34" charset="0"/>
              </a:rPr>
              <a:t>z boha?</a:t>
            </a:r>
            <a:endParaRPr lang="sk-SK" sz="7200" cap="none" spc="160" dirty="0">
              <a:solidFill>
                <a:srgbClr val="FFFF00"/>
              </a:solidFill>
              <a:latin typeface="Arial" panose="020B060402020202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4FD73455-F6BC-4C50-8CC6-B93AF829B24A}"/>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07:05</a:t>
            </a:r>
          </a:p>
        </p:txBody>
      </p:sp>
    </p:spTree>
    <p:extLst>
      <p:ext uri="{BB962C8B-B14F-4D97-AF65-F5344CB8AC3E}">
        <p14:creationId xmlns:p14="http://schemas.microsoft.com/office/powerpoint/2010/main" val="3406007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597408"/>
            <a:ext cx="11987784" cy="6031992"/>
          </a:xfrm>
        </p:spPr>
        <p:txBody>
          <a:bodyPr anchor="ctr">
            <a:noAutofit/>
          </a:bodyPr>
          <a:lstStyle/>
          <a:p>
            <a:pPr algn="ctr">
              <a:lnSpc>
                <a:spcPct val="130000"/>
              </a:lnSpc>
            </a:pPr>
            <a:r>
              <a:rPr lang="sk-SK" sz="5000" b="1" cap="none" dirty="0">
                <a:latin typeface="Arial" panose="020B0604020202020204" pitchFamily="34" charset="0"/>
                <a:ea typeface="Calibri" panose="020F0502020204030204" pitchFamily="34" charset="0"/>
                <a:cs typeface="Arial" panose="020B0604020202020204" pitchFamily="34" charset="0"/>
              </a:rPr>
              <a:t>Je to doba veľkej skúšky pre celý svet!</a:t>
            </a:r>
            <a:br>
              <a:rPr lang="sk-SK" sz="5000" b="1" cap="none" dirty="0">
                <a:latin typeface="Arial" panose="020B0604020202020204" pitchFamily="34" charset="0"/>
                <a:ea typeface="Calibri" panose="020F0502020204030204" pitchFamily="34" charset="0"/>
                <a:cs typeface="Arial" panose="020B0604020202020204" pitchFamily="34" charset="0"/>
              </a:rPr>
            </a:br>
            <a:r>
              <a:rPr kumimoji="0" lang="sk-SK" sz="4800" b="1" i="0"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Zjav 3:10 </a:t>
            </a:r>
            <a: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„Preto, že si zachoval slovo mojej trpezlivosti, i ja ťa uchránim </a:t>
            </a:r>
            <a:b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a vytrhnem </a:t>
            </a:r>
            <a:r>
              <a:rPr kumimoji="0" lang="sk-SK" sz="4800" b="1" i="1" u="none" strike="noStrike" kern="1200" cap="none" spc="-8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ťa z hodiny pokušenia, </a:t>
            </a:r>
            <a:br>
              <a:rPr kumimoji="0" lang="sk-SK" sz="4800" b="1" i="1" u="none" strike="noStrike" kern="1200" cap="none" spc="-8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8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ktorá príde na celý </a:t>
            </a:r>
            <a: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svet skúsiť tých, </a:t>
            </a:r>
            <a:b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0" normalizeH="0" baseline="0" noProof="0" dirty="0">
                <a:ln w="3175" cmpd="sng">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ktorí bývajú na zemi.“</a:t>
            </a:r>
            <a:endParaRPr lang="sk-SK" b="1" cap="none" dirty="0">
              <a:solidFill>
                <a:srgbClr val="002060"/>
              </a:solidFill>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5E18FB75-EFA4-453B-8F05-AB805AA3A79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08:50</a:t>
            </a:r>
          </a:p>
        </p:txBody>
      </p:sp>
    </p:spTree>
    <p:extLst>
      <p:ext uri="{BB962C8B-B14F-4D97-AF65-F5344CB8AC3E}">
        <p14:creationId xmlns:p14="http://schemas.microsoft.com/office/powerpoint/2010/main" val="1785019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2B4D1B04-8877-43FA-AA60-AF7BED84B764}"/>
              </a:ext>
            </a:extLst>
          </p:cNvPr>
          <p:cNvSpPr>
            <a:spLocks noGrp="1"/>
          </p:cNvSpPr>
          <p:nvPr>
            <p:ph type="ctrTitle"/>
          </p:nvPr>
        </p:nvSpPr>
        <p:spPr>
          <a:xfrm>
            <a:off x="109728" y="597408"/>
            <a:ext cx="11987784" cy="6031992"/>
          </a:xfrm>
        </p:spPr>
        <p:txBody>
          <a:bodyPr anchor="ctr">
            <a:noAutofit/>
          </a:bodyPr>
          <a:lstStyle/>
          <a:p>
            <a:pPr algn="ctr">
              <a:lnSpc>
                <a:spcPct val="130000"/>
              </a:lnSpc>
            </a:pPr>
            <a:r>
              <a:rPr lang="sk-SK" sz="5000" b="1" cap="none" dirty="0">
                <a:latin typeface="Arial" panose="020B0604020202020204" pitchFamily="34" charset="0"/>
                <a:ea typeface="Calibri" panose="020F0502020204030204" pitchFamily="34" charset="0"/>
                <a:cs typeface="Arial" panose="020B0604020202020204" pitchFamily="34" charset="0"/>
              </a:rPr>
              <a:t>Je to doba veľkej skúšky pre celý svet!</a:t>
            </a:r>
            <a:br>
              <a:rPr lang="sk-SK" sz="5000" b="1" cap="none" dirty="0">
                <a:latin typeface="Arial" panose="020B0604020202020204" pitchFamily="34" charset="0"/>
                <a:ea typeface="Calibri" panose="020F0502020204030204" pitchFamily="34" charset="0"/>
                <a:cs typeface="Arial" panose="020B0604020202020204" pitchFamily="34" charset="0"/>
              </a:rPr>
            </a:br>
            <a:r>
              <a:rPr kumimoji="0" lang="sk-SK" sz="4800" b="1" i="0"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Zjav 3:10 </a:t>
            </a:r>
            <a: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„Preto, že si zachoval slovo mojej trpezlivosti, i ja ťa uchránim </a:t>
            </a:r>
            <a:b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a vytrhnem </a:t>
            </a:r>
            <a:r>
              <a:rPr kumimoji="0" lang="sk-SK" sz="4800" b="1" i="1" u="none" strike="noStrike" kern="1200" cap="none" spc="-8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ťa z hodiny pokušenia, </a:t>
            </a:r>
            <a:br>
              <a:rPr kumimoji="0" lang="sk-SK" sz="4800" b="1" i="1" u="none" strike="noStrike" kern="1200" cap="none" spc="-8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8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ktorá príde na celý </a:t>
            </a:r>
            <a: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svet skúsiť tých, </a:t>
            </a:r>
            <a:b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br>
            <a:r>
              <a:rPr kumimoji="0" lang="sk-SK" sz="4800" b="1" i="1" u="none" strike="noStrike" kern="1200" cap="none" spc="0" normalizeH="0" baseline="0" noProof="0" dirty="0">
                <a:ln w="3175" cmpd="sng">
                  <a:noFill/>
                </a:ln>
                <a:solidFill>
                  <a:srgbClr val="FFFF00"/>
                </a:solidFill>
                <a:effectLst/>
                <a:uLnTx/>
                <a:uFillTx/>
                <a:latin typeface="Arial" panose="020B0604020202020204" pitchFamily="34" charset="0"/>
                <a:ea typeface="Calibri" panose="020F0502020204030204" pitchFamily="34" charset="0"/>
                <a:cs typeface="Arial" panose="020B0604020202020204" pitchFamily="34" charset="0"/>
              </a:rPr>
              <a:t>ktorí bývajú na zemi.“</a:t>
            </a:r>
            <a:endParaRPr lang="sk-SK" b="1" cap="none" dirty="0">
              <a:solidFill>
                <a:srgbClr val="FFFF00"/>
              </a:solidFill>
              <a:latin typeface="Arial" panose="020B0604020202020204" pitchFamily="34" charset="0"/>
              <a:ea typeface="Calibri" panose="020F0502020204030204" pitchFamily="34" charset="0"/>
              <a:cs typeface="Arial" panose="020B0604020202020204" pitchFamily="34" charset="0"/>
            </a:endParaRPr>
          </a:p>
        </p:txBody>
      </p:sp>
      <p:sp>
        <p:nvSpPr>
          <p:cNvPr id="3" name="BlokTextu 2">
            <a:extLst>
              <a:ext uri="{FF2B5EF4-FFF2-40B4-BE49-F238E27FC236}">
                <a16:creationId xmlns:a16="http://schemas.microsoft.com/office/drawing/2014/main" id="{5E18FB75-EFA4-453B-8F05-AB805AA3A79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09:03</a:t>
            </a:r>
          </a:p>
        </p:txBody>
      </p:sp>
    </p:spTree>
    <p:extLst>
      <p:ext uri="{BB962C8B-B14F-4D97-AF65-F5344CB8AC3E}">
        <p14:creationId xmlns:p14="http://schemas.microsoft.com/office/powerpoint/2010/main" val="1290469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lokTextu 2">
            <a:extLst>
              <a:ext uri="{FF2B5EF4-FFF2-40B4-BE49-F238E27FC236}">
                <a16:creationId xmlns:a16="http://schemas.microsoft.com/office/drawing/2014/main" id="{5E18FB75-EFA4-453B-8F05-AB805AA3A799}"/>
              </a:ext>
            </a:extLst>
          </p:cNvPr>
          <p:cNvSpPr txBox="1"/>
          <p:nvPr/>
        </p:nvSpPr>
        <p:spPr>
          <a:xfrm>
            <a:off x="270588" y="164592"/>
            <a:ext cx="1614196" cy="707886"/>
          </a:xfrm>
          <a:prstGeom prst="rect">
            <a:avLst/>
          </a:prstGeom>
          <a:solidFill>
            <a:srgbClr val="CC00FF"/>
          </a:solidFill>
        </p:spPr>
        <p:txBody>
          <a:bodyPr wrap="square" rtlCol="0">
            <a:spAutoFit/>
          </a:bodyPr>
          <a:lstStyle/>
          <a:p>
            <a:r>
              <a:rPr lang="sk-SK" sz="4000" b="1" dirty="0">
                <a:latin typeface="Arial" panose="020B0604020202020204" pitchFamily="34" charset="0"/>
                <a:cs typeface="Arial" panose="020B0604020202020204" pitchFamily="34" charset="0"/>
              </a:rPr>
              <a:t>09:24</a:t>
            </a:r>
          </a:p>
        </p:txBody>
      </p:sp>
    </p:spTree>
    <p:extLst>
      <p:ext uri="{BB962C8B-B14F-4D97-AF65-F5344CB8AC3E}">
        <p14:creationId xmlns:p14="http://schemas.microsoft.com/office/powerpoint/2010/main" val="38772571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beský">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Lúče">
  <a:themeElements>
    <a:clrScheme name="Lúče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Lúč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Lúče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Lúče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Lúče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Lúče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Lúče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Lúče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Lúče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Lúče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Lúče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2866</TotalTime>
  <Words>1253</Words>
  <Application>Microsoft Office PowerPoint</Application>
  <PresentationFormat>Širokouhlá</PresentationFormat>
  <Paragraphs>81</Paragraphs>
  <Slides>36</Slides>
  <Notes>0</Notes>
  <HiddenSlides>0</HiddenSlides>
  <MMClips>0</MMClips>
  <ScaleCrop>false</ScaleCrop>
  <HeadingPairs>
    <vt:vector size="6" baseType="variant">
      <vt:variant>
        <vt:lpstr>Použité písma</vt:lpstr>
      </vt:variant>
      <vt:variant>
        <vt:i4>4</vt:i4>
      </vt:variant>
      <vt:variant>
        <vt:lpstr>Motív</vt:lpstr>
      </vt:variant>
      <vt:variant>
        <vt:i4>2</vt:i4>
      </vt:variant>
      <vt:variant>
        <vt:lpstr>Nadpisy snímok</vt:lpstr>
      </vt:variant>
      <vt:variant>
        <vt:i4>36</vt:i4>
      </vt:variant>
    </vt:vector>
  </HeadingPairs>
  <TitlesOfParts>
    <vt:vector size="42" baseType="lpstr">
      <vt:lpstr>Arial</vt:lpstr>
      <vt:lpstr>Calibri</vt:lpstr>
      <vt:lpstr>Calibri Light</vt:lpstr>
      <vt:lpstr>Wingdings</vt:lpstr>
      <vt:lpstr>Nebeský</vt:lpstr>
      <vt:lpstr>Lúče</vt:lpstr>
      <vt:lpstr>Ja som uveril pravde, haleluja, Baránku! Chcem to vyznávať všade, ó, sláva buď Bohu! On ma spasil, vykúpil, večnou láskou naplnil, Aby som blažene žil, haleluja, Baránku! //: Haleluja! :// Ja som prešiel rieku tú,  a mám radosť velikú.  //: Haleluja! :// teraz žijem pre oslavu Kristovu.</vt:lpstr>
      <vt:lpstr>Som v kráľovstve Kristovom, haleluja, Baránku! V krvi Jeho umytý, ó, sláva buď Bohu! Skrz silu Ducha, oheň žijem v Kristu deň čo deň, Z večnej Skaly nepohnem, haleluja, Baránku! //: Haleluja! :// Ja som prešiel rieku tú,  a mám radosť velikú.  //: Haleluja! :// teraz žijem pre oslavu Kristovu.</vt:lpstr>
      <vt:lpstr>Už som prijal ten život, haleluja, Baránku! Ktorý sľúbil v Kristu Boh, ó, sláva buď Bohu! Preniesla ma KRV svätá zo smrti do života, Vidím, nový deň svitá, haleluja Baránku! //: Haleluja! :// Ja som prešiel rieku tú,  a mám radosť velikú.  //: Haleluja! :// teraz žijem pre oslavu Kristovu.</vt:lpstr>
      <vt:lpstr>Sme v zhromaždení svätých, haleluja, Baránku! Pán nás všetkých požehná, ó, sláva buď Bohu! Ježiš svoj ľud posvätil, Duchom Svätým naplnil A nemocných uzdravil, haleluja, Baránku! //: Haleluja! :// Ja som prešiel rieku tú,  a mám radosť velikú.  //: Haleluja! :// teraz žijem pre oslavu Kristovu.</vt:lpstr>
      <vt:lpstr>Prezentácia programu PowerPoint</vt:lpstr>
      <vt:lpstr>Ako nebyť sklamaný  z boha?</vt:lpstr>
      <vt:lpstr>Je to doba veľkej skúšky pre celý svet! Zjav 3:10 „Preto, že si zachoval slovo mojej trpezlivosti, i ja ťa uchránim  a vytrhnem ťa z hodiny pokušenia,  ktorá príde na celý svet skúsiť tých,  ktorí bývajú na zemi.“</vt:lpstr>
      <vt:lpstr>Je to doba veľkej skúšky pre celý svet! Zjav 3:10 „Preto, že si zachoval slovo mojej trpezlivosti, i ja ťa uchránim  a vytrhnem ťa z hodiny pokušenia,  ktorá príde na celý svet skúsiť tých,  ktorí bývajú na zemi.“</vt:lpstr>
      <vt:lpstr>Prezentácia programu PowerPoint</vt:lpstr>
      <vt:lpstr>Ľudia nehľadajú pravdu a pravý zmysel života! Hľadajú len rozkoše, naháňajú šťastie a pozemské bohatstvo. A ŠŤASTIE im vždy uniká! </vt:lpstr>
      <vt:lpstr>KDE sa nachádzaš? Si v Božom kráľovstve alebo v kráľovstve temnosti?</vt:lpstr>
      <vt:lpstr>My všetci sme sa narodili v kráľovstve temnosti!</vt:lpstr>
      <vt:lpstr>Prezentácia programu PowerPoint</vt:lpstr>
      <vt:lpstr>„Ak sa niekto nenarodí znova z vody a z Ducha, nemôže vojsť  do kráľovstva Božieho... ...ani vidieť nemôže kráľovstvo Božie!“ (Jn 3:3,5)</vt:lpstr>
      <vt:lpstr>„Ďakujúc Otcovi, ktorý nás učinil schopných k podielu na lóse svätých  vo svetle, ktorý nás vytrhol z moci temnosti a premiestnil do kráľovstva Syna svojej lásky.“ (Kol 1:12-13)</vt:lpstr>
      <vt:lpstr>Prezentácia programu PowerPoint</vt:lpstr>
      <vt:lpstr>„Nie si ďaleko od Božieho kráľovstva!“  (Mk 12:34)</vt:lpstr>
      <vt:lpstr>Prezentácia programu PowerPoint</vt:lpstr>
      <vt:lpstr>„Nebeské kráľovstvo je podobné pokladu skrytému na poli, ktorý, keď našiel človek, skryl a od radosti ide a predáva všetko, čo má, a kúpi to pole. Zase je nebeské kráľovstvo podobné človekovi kupcovi, ktorý hľadal krásne perly  a ktorý nájduc jednu drahocennú perlu odišiel  a predal všetko, čo mal, a kúpil ju.“ (Mt 13:44-46)</vt:lpstr>
      <vt:lpstr>Kto je ten Kupec a kto je tá perla?  Kto hľadal Teba a mňa?   ON opustil všetko, čo mal...  ON ťa vykúpil ako vzácnu perlu...   ON svoj život dal za Teba...   Pretože videl v Tebe vzácnu perlu...   Si vzácny v Jeho očiach!</vt:lpstr>
      <vt:lpstr>Ten, kto naozaj spoznal lásku tohto Kupca Vykupiteľa a Jeho obeť,  nikdy nebude sklamaný z Boha!</vt:lpstr>
      <vt:lpstr>„Nebeské kráľovstvo je podobné pokladu skrytému na poli, ktorý, keď našiel človek, skryl a od radosti ide a predáva všetko, čo má,  a kúpi to pole.“ (Mt 13:44)</vt:lpstr>
      <vt:lpstr>S RADOSŤOU zapredá všetko, čo má,</vt:lpstr>
      <vt:lpstr>Prezentácia programu PowerPoint</vt:lpstr>
      <vt:lpstr>Máš už ten poklad?  Spočítaj, čo všetko  je nám darované?</vt:lpstr>
      <vt:lpstr>„Ale to, čo mi bolo ziskom, položil som pre Krista za stratu. Ale pravda aj pokladám všetko za stratu pre zvrchovanosť známosti Krista Ježiša, svojho Pána, pre ktorého som to všetko stratil a pokladám to za smeti, aby som získal Krista.“ (Fil 3:7-8) Pavol to povedal, keď bol už starý,  ale keď to urobil, ešte bol mladý! </vt:lpstr>
      <vt:lpstr>Prezentácia programu PowerPoint</vt:lpstr>
      <vt:lpstr>Prezentácia programu PowerPoint</vt:lpstr>
      <vt:lpstr>Prezentácia programu PowerPoint</vt:lpstr>
      <vt:lpstr>Cirkev Kristova však je slávna a víťazná, ani brány pekla ju nepremôžu.  Cirkev Kristova bude pripravená  na stretnutie so Ženíchom</vt:lpstr>
      <vt:lpstr>„Kristus miloval cirkev a vydal sám seba za ňu, aby ju posvätil očistiac ju kúpeľom vody, slovom, aby si ju postavil pred seba slávnu, cirkev, nemajúcu škvrny alebo vrásky alebo niečoho takého, ale aby bola svätá a bezvadná.“ (Ef 5:25-27)</vt:lpstr>
      <vt:lpstr>„Keď oddelíš drahú vec od ničomnej, budeš ako moje ústa.“ (Jer 15:19)</vt:lpstr>
      <vt:lpstr>1Jn 2:15-17 „Nemilujte sveta ani vecí, ktoré sú na svete. Keď niekto miluje svet, nie je v ňom lásky Otcovej. Lebo nič z toho, čo je na svete - žiadosť tela, žiadosť očí a chlúbna pýcha života, nie je z Otca, ale je zo sveta. A svet ide ta i jeho žiadosť, ale ten, kto činí vôľu Božiu, trvá na veky.“  Rím 12:2 „A nepripodobňujte sa tomuto svetu, ale sa premeňte obnovením svojej mysli, aby ste skúšali, čo je vôľa Božia, to, čo je dobré, ľúbe a dokonalé!“ To pripodobňovanie sa je také silné, že takmer niet rozdielu! </vt:lpstr>
      <vt:lpstr>Prezentácia programu PowerPoint</vt:lpstr>
      <vt:lpstr>„My milujeme /milujme!/ Jeho,  preto že on prvý miloval nás.“  (1Jn 4:19) „A vieme, že tým, ktorí milujú Boha, všetko spolu pôsobí na dobré!“ (Rim 8:28)</vt:lpstr>
      <vt:lpstr>Zj 12:11 „A oni zvíťazili nad ním pre krv Baránkovu a pre slovo svojho svedectva  a pretože nemilovali svojej duše až do smrti.“  Mk 8:35 „Lebo ktokoľvek by chcel  (zubami-nechtami) zachrániť svoju dušu, stratí ju, a kto by stratil svoju dušu  pre mňa a pre evanjelium, ten ju zachráni.“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Ako žiť?</dc:title>
  <dc:creator>Jozef Toth</dc:creator>
  <cp:lastModifiedBy>Jozef Toth</cp:lastModifiedBy>
  <cp:revision>20</cp:revision>
  <dcterms:created xsi:type="dcterms:W3CDTF">2021-11-16T15:24:09Z</dcterms:created>
  <dcterms:modified xsi:type="dcterms:W3CDTF">2021-12-04T15:13:02Z</dcterms:modified>
</cp:coreProperties>
</file>