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5.xml" ContentType="application/vnd.openxmlformats-officedocument.presentationml.tags+xml"/>
  <Override PartName="/ppt/notesSlides/notesSlide10.xml" ContentType="application/vnd.openxmlformats-officedocument.presentationml.notesSlide+xml"/>
  <Override PartName="/ppt/tags/tag6.xml" ContentType="application/vnd.openxmlformats-officedocument.presentationml.tags+xml"/>
  <Override PartName="/ppt/notesSlides/notesSlide11.xml" ContentType="application/vnd.openxmlformats-officedocument.presentationml.notesSlide+xml"/>
  <Override PartName="/ppt/tags/tag7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tags/tag8.xml" ContentType="application/vnd.openxmlformats-officedocument.presentationml.tags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03" r:id="rId1"/>
  </p:sldMasterIdLst>
  <p:notesMasterIdLst>
    <p:notesMasterId r:id="rId39"/>
  </p:notesMasterIdLst>
  <p:sldIdLst>
    <p:sldId id="266" r:id="rId2"/>
    <p:sldId id="277" r:id="rId3"/>
    <p:sldId id="297" r:id="rId4"/>
    <p:sldId id="311" r:id="rId5"/>
    <p:sldId id="312" r:id="rId6"/>
    <p:sldId id="267" r:id="rId7"/>
    <p:sldId id="295" r:id="rId8"/>
    <p:sldId id="282" r:id="rId9"/>
    <p:sldId id="296" r:id="rId10"/>
    <p:sldId id="314" r:id="rId11"/>
    <p:sldId id="294" r:id="rId12"/>
    <p:sldId id="313" r:id="rId13"/>
    <p:sldId id="285" r:id="rId14"/>
    <p:sldId id="286" r:id="rId15"/>
    <p:sldId id="287" r:id="rId16"/>
    <p:sldId id="281" r:id="rId17"/>
    <p:sldId id="280" r:id="rId18"/>
    <p:sldId id="300" r:id="rId19"/>
    <p:sldId id="293" r:id="rId20"/>
    <p:sldId id="292" r:id="rId21"/>
    <p:sldId id="301" r:id="rId22"/>
    <p:sldId id="288" r:id="rId23"/>
    <p:sldId id="290" r:id="rId24"/>
    <p:sldId id="302" r:id="rId25"/>
    <p:sldId id="315" r:id="rId26"/>
    <p:sldId id="304" r:id="rId27"/>
    <p:sldId id="291" r:id="rId28"/>
    <p:sldId id="303" r:id="rId29"/>
    <p:sldId id="283" r:id="rId30"/>
    <p:sldId id="305" r:id="rId31"/>
    <p:sldId id="284" r:id="rId32"/>
    <p:sldId id="289" r:id="rId33"/>
    <p:sldId id="317" r:id="rId34"/>
    <p:sldId id="299" r:id="rId35"/>
    <p:sldId id="298" r:id="rId36"/>
    <p:sldId id="318" r:id="rId37"/>
    <p:sldId id="319" r:id="rId38"/>
  </p:sldIdLst>
  <p:sldSz cx="12192000" cy="6858000"/>
  <p:notesSz cx="6858000" cy="9144000"/>
  <p:custDataLst>
    <p:tags r:id="rId40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920000"/>
    <a:srgbClr val="481F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698" autoAdjust="0"/>
    <p:restoredTop sz="94616" autoAdjust="0"/>
  </p:normalViewPr>
  <p:slideViewPr>
    <p:cSldViewPr snapToGrid="0">
      <p:cViewPr varScale="1">
        <p:scale>
          <a:sx n="106" d="100"/>
          <a:sy n="106" d="100"/>
        </p:scale>
        <p:origin x="366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9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C2E7044-5B15-FA4C-9782-C6B151F1EB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A53036-4AE1-7E49-97D2-94AA00F6E75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E51AFBC-6736-F84E-B01E-5F0EB7AD03D0}" type="datetimeFigureOut">
              <a:rPr lang="en-US"/>
              <a:pPr>
                <a:defRPr/>
              </a:pPr>
              <a:t>6/1/2019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55C5920D-E95B-1B46-A8F5-40BB1238926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011DE339-DD0D-2F48-A65E-308B602EA9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9DED5C-BFE0-1546-AA70-83FF5B68527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0BEBCA-E264-5B4B-A376-4233BDA63C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CC06776-B046-B547-9777-FBDFF889AF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>
            <a:extLst>
              <a:ext uri="{FF2B5EF4-FFF2-40B4-BE49-F238E27FC236}">
                <a16:creationId xmlns:a16="http://schemas.microsoft.com/office/drawing/2014/main" id="{5EB2BDD0-298C-524D-BD6A-B0F14C7C85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8" name="Notes Placeholder 2">
            <a:extLst>
              <a:ext uri="{FF2B5EF4-FFF2-40B4-BE49-F238E27FC236}">
                <a16:creationId xmlns:a16="http://schemas.microsoft.com/office/drawing/2014/main" id="{0EAFD3ED-7525-8D47-9F3F-E0294676333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9699" name="Slide Number Placeholder 3">
            <a:extLst>
              <a:ext uri="{FF2B5EF4-FFF2-40B4-BE49-F238E27FC236}">
                <a16:creationId xmlns:a16="http://schemas.microsoft.com/office/drawing/2014/main" id="{0336D17D-058E-6C40-84BE-A2F4A78966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F303196-5C5A-034D-9764-0B38F38D2FD5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>
            <a:extLst>
              <a:ext uri="{FF2B5EF4-FFF2-40B4-BE49-F238E27FC236}">
                <a16:creationId xmlns:a16="http://schemas.microsoft.com/office/drawing/2014/main" id="{5EB2BDD0-298C-524D-BD6A-B0F14C7C85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8" name="Notes Placeholder 2">
            <a:extLst>
              <a:ext uri="{FF2B5EF4-FFF2-40B4-BE49-F238E27FC236}">
                <a16:creationId xmlns:a16="http://schemas.microsoft.com/office/drawing/2014/main" id="{0EAFD3ED-7525-8D47-9F3F-E0294676333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9699" name="Slide Number Placeholder 3">
            <a:extLst>
              <a:ext uri="{FF2B5EF4-FFF2-40B4-BE49-F238E27FC236}">
                <a16:creationId xmlns:a16="http://schemas.microsoft.com/office/drawing/2014/main" id="{0336D17D-058E-6C40-84BE-A2F4A78966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F303196-5C5A-034D-9764-0B38F38D2FD5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60989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>
            <a:extLst>
              <a:ext uri="{FF2B5EF4-FFF2-40B4-BE49-F238E27FC236}">
                <a16:creationId xmlns:a16="http://schemas.microsoft.com/office/drawing/2014/main" id="{5EB2BDD0-298C-524D-BD6A-B0F14C7C85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8" name="Notes Placeholder 2">
            <a:extLst>
              <a:ext uri="{FF2B5EF4-FFF2-40B4-BE49-F238E27FC236}">
                <a16:creationId xmlns:a16="http://schemas.microsoft.com/office/drawing/2014/main" id="{0EAFD3ED-7525-8D47-9F3F-E0294676333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9699" name="Slide Number Placeholder 3">
            <a:extLst>
              <a:ext uri="{FF2B5EF4-FFF2-40B4-BE49-F238E27FC236}">
                <a16:creationId xmlns:a16="http://schemas.microsoft.com/office/drawing/2014/main" id="{0336D17D-058E-6C40-84BE-A2F4A78966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F303196-5C5A-034D-9764-0B38F38D2FD5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20830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>
            <a:extLst>
              <a:ext uri="{FF2B5EF4-FFF2-40B4-BE49-F238E27FC236}">
                <a16:creationId xmlns:a16="http://schemas.microsoft.com/office/drawing/2014/main" id="{5EB2BDD0-298C-524D-BD6A-B0F14C7C85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8" name="Notes Placeholder 2">
            <a:extLst>
              <a:ext uri="{FF2B5EF4-FFF2-40B4-BE49-F238E27FC236}">
                <a16:creationId xmlns:a16="http://schemas.microsoft.com/office/drawing/2014/main" id="{0EAFD3ED-7525-8D47-9F3F-E0294676333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9699" name="Slide Number Placeholder 3">
            <a:extLst>
              <a:ext uri="{FF2B5EF4-FFF2-40B4-BE49-F238E27FC236}">
                <a16:creationId xmlns:a16="http://schemas.microsoft.com/office/drawing/2014/main" id="{0336D17D-058E-6C40-84BE-A2F4A78966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F303196-5C5A-034D-9764-0B38F38D2FD5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72973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B16F2183-EB4E-1148-AC95-DE5C371A30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7439B6AE-4810-024F-B499-86E69433A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70A86763-68A0-DF4D-837B-BAEACEF9F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18B47-EF0D-8A46-86C4-3F68D3BB9F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07741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B16F2183-EB4E-1148-AC95-DE5C371A30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7439B6AE-4810-024F-B499-86E69433A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70A86763-68A0-DF4D-837B-BAEACEF9F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18B47-EF0D-8A46-86C4-3F68D3BB9F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56433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B16F2183-EB4E-1148-AC95-DE5C371A30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7439B6AE-4810-024F-B499-86E69433A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70A86763-68A0-DF4D-837B-BAEACEF9F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18B47-EF0D-8A46-86C4-3F68D3BB9F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13248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B16F2183-EB4E-1148-AC95-DE5C371A30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7439B6AE-4810-024F-B499-86E69433A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70A86763-68A0-DF4D-837B-BAEACEF9F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18B47-EF0D-8A46-86C4-3F68D3BB9F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11164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B16F2183-EB4E-1148-AC95-DE5C371A30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7439B6AE-4810-024F-B499-86E69433A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70A86763-68A0-DF4D-837B-BAEACEF9F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18B47-EF0D-8A46-86C4-3F68D3BB9F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82789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B16F2183-EB4E-1148-AC95-DE5C371A30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7439B6AE-4810-024F-B499-86E69433A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70A86763-68A0-DF4D-837B-BAEACEF9F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18B47-EF0D-8A46-86C4-3F68D3BB9F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48106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B16F2183-EB4E-1148-AC95-DE5C371A30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7439B6AE-4810-024F-B499-86E69433A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70A86763-68A0-DF4D-837B-BAEACEF9F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18B47-EF0D-8A46-86C4-3F68D3BB9F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948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>
            <a:extLst>
              <a:ext uri="{FF2B5EF4-FFF2-40B4-BE49-F238E27FC236}">
                <a16:creationId xmlns:a16="http://schemas.microsoft.com/office/drawing/2014/main" id="{B73D5283-5B8A-254B-A368-CC1DEFECBBC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4" name="Notes Placeholder 2">
            <a:extLst>
              <a:ext uri="{FF2B5EF4-FFF2-40B4-BE49-F238E27FC236}">
                <a16:creationId xmlns:a16="http://schemas.microsoft.com/office/drawing/2014/main" id="{31DFAFC4-B0AF-6B4E-AE3B-4BDC9017645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3795" name="Slide Number Placeholder 3">
            <a:extLst>
              <a:ext uri="{FF2B5EF4-FFF2-40B4-BE49-F238E27FC236}">
                <a16:creationId xmlns:a16="http://schemas.microsoft.com/office/drawing/2014/main" id="{128FC941-B660-CE40-9D68-2EF9EEDF70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A227BED-0C80-5740-8084-17E8648A3BC5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076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B16F2183-EB4E-1148-AC95-DE5C371A30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7439B6AE-4810-024F-B499-86E69433A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70A86763-68A0-DF4D-837B-BAEACEF9F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18B47-EF0D-8A46-86C4-3F68D3BB9F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62478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B16F2183-EB4E-1148-AC95-DE5C371A30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7439B6AE-4810-024F-B499-86E69433A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70A86763-68A0-DF4D-837B-BAEACEF9F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18B47-EF0D-8A46-86C4-3F68D3BB9F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15405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B16F2183-EB4E-1148-AC95-DE5C371A30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7439B6AE-4810-024F-B499-86E69433A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70A86763-68A0-DF4D-837B-BAEACEF9F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18B47-EF0D-8A46-86C4-3F68D3BB9F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95950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B16F2183-EB4E-1148-AC95-DE5C371A30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7439B6AE-4810-024F-B499-86E69433A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70A86763-68A0-DF4D-837B-BAEACEF9F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118B47-EF0D-8A46-86C4-3F68D3BB9F7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80559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B16F2183-EB4E-1148-AC95-DE5C371A30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7439B6AE-4810-024F-B499-86E69433A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70A86763-68A0-DF4D-837B-BAEACEF9F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18B47-EF0D-8A46-86C4-3F68D3BB9F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00567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B16F2183-EB4E-1148-AC95-DE5C371A30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7439B6AE-4810-024F-B499-86E69433A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70A86763-68A0-DF4D-837B-BAEACEF9F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18B47-EF0D-8A46-86C4-3F68D3BB9F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81462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B16F2183-EB4E-1148-AC95-DE5C371A30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7439B6AE-4810-024F-B499-86E69433A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70A86763-68A0-DF4D-837B-BAEACEF9F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18B47-EF0D-8A46-86C4-3F68D3BB9F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51744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B16F2183-EB4E-1148-AC95-DE5C371A30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7439B6AE-4810-024F-B499-86E69433A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70A86763-68A0-DF4D-837B-BAEACEF9F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18B47-EF0D-8A46-86C4-3F68D3BB9F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067224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B16F2183-EB4E-1148-AC95-DE5C371A30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7439B6AE-4810-024F-B499-86E69433A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70A86763-68A0-DF4D-837B-BAEACEF9F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18B47-EF0D-8A46-86C4-3F68D3BB9F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496443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B16F2183-EB4E-1148-AC95-DE5C371A30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7439B6AE-4810-024F-B499-86E69433A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70A86763-68A0-DF4D-837B-BAEACEF9F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18B47-EF0D-8A46-86C4-3F68D3BB9F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5083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B16F2183-EB4E-1148-AC95-DE5C371A30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7439B6AE-4810-024F-B499-86E69433A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70A86763-68A0-DF4D-837B-BAEACEF9F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18B47-EF0D-8A46-86C4-3F68D3BB9F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52962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B16F2183-EB4E-1148-AC95-DE5C371A30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7439B6AE-4810-024F-B499-86E69433A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70A86763-68A0-DF4D-837B-BAEACEF9F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18B47-EF0D-8A46-86C4-3F68D3BB9F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912683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B16F2183-EB4E-1148-AC95-DE5C371A30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7439B6AE-4810-024F-B499-86E69433A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70A86763-68A0-DF4D-837B-BAEACEF9F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18B47-EF0D-8A46-86C4-3F68D3BB9F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0844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B16F2183-EB4E-1148-AC95-DE5C371A30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7439B6AE-4810-024F-B499-86E69433A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70A86763-68A0-DF4D-837B-BAEACEF9F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118B47-EF0D-8A46-86C4-3F68D3BB9F7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892530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>
            <a:extLst>
              <a:ext uri="{FF2B5EF4-FFF2-40B4-BE49-F238E27FC236}">
                <a16:creationId xmlns:a16="http://schemas.microsoft.com/office/drawing/2014/main" id="{5EB2BDD0-298C-524D-BD6A-B0F14C7C85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8" name="Notes Placeholder 2">
            <a:extLst>
              <a:ext uri="{FF2B5EF4-FFF2-40B4-BE49-F238E27FC236}">
                <a16:creationId xmlns:a16="http://schemas.microsoft.com/office/drawing/2014/main" id="{0EAFD3ED-7525-8D47-9F3F-E0294676333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9699" name="Slide Number Placeholder 3">
            <a:extLst>
              <a:ext uri="{FF2B5EF4-FFF2-40B4-BE49-F238E27FC236}">
                <a16:creationId xmlns:a16="http://schemas.microsoft.com/office/drawing/2014/main" id="{0336D17D-058E-6C40-84BE-A2F4A78966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F303196-5C5A-034D-9764-0B38F38D2FD5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0661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B16F2183-EB4E-1148-AC95-DE5C371A30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7439B6AE-4810-024F-B499-86E69433A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70A86763-68A0-DF4D-837B-BAEACEF9F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18B47-EF0D-8A46-86C4-3F68D3BB9F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08924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B16F2183-EB4E-1148-AC95-DE5C371A30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7439B6AE-4810-024F-B499-86E69433A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70A86763-68A0-DF4D-837B-BAEACEF9F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18B47-EF0D-8A46-86C4-3F68D3BB9F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29588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B16F2183-EB4E-1148-AC95-DE5C371A30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7439B6AE-4810-024F-B499-86E69433A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70A86763-68A0-DF4D-837B-BAEACEF9F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18B47-EF0D-8A46-86C4-3F68D3BB9F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>
            <a:extLst>
              <a:ext uri="{FF2B5EF4-FFF2-40B4-BE49-F238E27FC236}">
                <a16:creationId xmlns:a16="http://schemas.microsoft.com/office/drawing/2014/main" id="{5EB2BDD0-298C-524D-BD6A-B0F14C7C85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8" name="Notes Placeholder 2">
            <a:extLst>
              <a:ext uri="{FF2B5EF4-FFF2-40B4-BE49-F238E27FC236}">
                <a16:creationId xmlns:a16="http://schemas.microsoft.com/office/drawing/2014/main" id="{0EAFD3ED-7525-8D47-9F3F-E0294676333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9699" name="Slide Number Placeholder 3">
            <a:extLst>
              <a:ext uri="{FF2B5EF4-FFF2-40B4-BE49-F238E27FC236}">
                <a16:creationId xmlns:a16="http://schemas.microsoft.com/office/drawing/2014/main" id="{0336D17D-058E-6C40-84BE-A2F4A78966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F303196-5C5A-034D-9764-0B38F38D2FD5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68423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B16F2183-EB4E-1148-AC95-DE5C371A30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7439B6AE-4810-024F-B499-86E69433A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70A86763-68A0-DF4D-837B-BAEACEF9F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18B47-EF0D-8A46-86C4-3F68D3BB9F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79284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>
            <a:extLst>
              <a:ext uri="{FF2B5EF4-FFF2-40B4-BE49-F238E27FC236}">
                <a16:creationId xmlns:a16="http://schemas.microsoft.com/office/drawing/2014/main" id="{B16F2183-EB4E-1148-AC95-DE5C371A30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6" name="Notes Placeholder 2">
            <a:extLst>
              <a:ext uri="{FF2B5EF4-FFF2-40B4-BE49-F238E27FC236}">
                <a16:creationId xmlns:a16="http://schemas.microsoft.com/office/drawing/2014/main" id="{7439B6AE-4810-024F-B499-86E69433A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70A86763-68A0-DF4D-837B-BAEACEF9F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18B47-EF0D-8A46-86C4-3F68D3BB9F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7007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Option 1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5E6520E-2CCF-A84A-B040-7E326394690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3000"/>
                </a:schemeClr>
              </a:gs>
              <a:gs pos="100000">
                <a:schemeClr val="accent5">
                  <a:lumMod val="50000"/>
                  <a:alpha val="8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EC5C60C-DA96-9941-8768-7A13FD301352}"/>
              </a:ext>
            </a:extLst>
          </p:cNvPr>
          <p:cNvSpPr/>
          <p:nvPr userDrawn="1"/>
        </p:nvSpPr>
        <p:spPr>
          <a:xfrm>
            <a:off x="3351213" y="700088"/>
            <a:ext cx="5489575" cy="5457825"/>
          </a:xfrm>
          <a:prstGeom prst="ellipse">
            <a:avLst/>
          </a:prstGeom>
          <a:solidFill>
            <a:schemeClr val="tx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48EF677-8D00-E24F-94C5-F01E3BF9186F}"/>
              </a:ext>
            </a:extLst>
          </p:cNvPr>
          <p:cNvGrpSpPr/>
          <p:nvPr userDrawn="1"/>
        </p:nvGrpSpPr>
        <p:grpSpPr>
          <a:xfrm>
            <a:off x="5703147" y="3346450"/>
            <a:ext cx="785707" cy="192088"/>
            <a:chOff x="5696373" y="3346450"/>
            <a:chExt cx="785707" cy="19208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87D127DC-5439-7542-9F22-AB75514DF8A2}"/>
                </a:ext>
              </a:extLst>
            </p:cNvPr>
            <p:cNvSpPr/>
            <p:nvPr userDrawn="1"/>
          </p:nvSpPr>
          <p:spPr>
            <a:xfrm>
              <a:off x="5994135" y="3346450"/>
              <a:ext cx="191030" cy="19208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255F9312-4008-4345-B887-EE3FEA6CFEAE}"/>
                </a:ext>
              </a:extLst>
            </p:cNvPr>
            <p:cNvSpPr/>
            <p:nvPr userDrawn="1"/>
          </p:nvSpPr>
          <p:spPr>
            <a:xfrm>
              <a:off x="6288088" y="3346450"/>
              <a:ext cx="193992" cy="19208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CB9E724-D0EE-C746-8056-C90723D0ECBA}"/>
                </a:ext>
              </a:extLst>
            </p:cNvPr>
            <p:cNvSpPr/>
            <p:nvPr userDrawn="1"/>
          </p:nvSpPr>
          <p:spPr>
            <a:xfrm>
              <a:off x="5696373" y="3346450"/>
              <a:ext cx="194840" cy="19208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95806" y="1675328"/>
            <a:ext cx="4000388" cy="1332242"/>
          </a:xfrm>
        </p:spPr>
        <p:txBody>
          <a:bodyPr>
            <a:noAutofit/>
          </a:bodyPr>
          <a:lstStyle>
            <a:lvl1pPr algn="ctr">
              <a:defRPr sz="42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96473" y="3862276"/>
            <a:ext cx="4763716" cy="709724"/>
          </a:xfrm>
        </p:spPr>
        <p:txBody>
          <a:bodyPr anchor="ctr">
            <a:noAutofit/>
          </a:bodyPr>
          <a:lstStyle>
            <a:lvl1pPr marL="0" indent="0" algn="ctr">
              <a:buNone/>
              <a:defRPr sz="2200" i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989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Title 2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B11CB33-1443-DA46-9095-750894B820AA}"/>
              </a:ext>
            </a:extLst>
          </p:cNvPr>
          <p:cNvSpPr/>
          <p:nvPr userDrawn="1"/>
        </p:nvSpPr>
        <p:spPr>
          <a:xfrm>
            <a:off x="515938" y="358775"/>
            <a:ext cx="11125200" cy="6118225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3000"/>
                </a:schemeClr>
              </a:gs>
              <a:gs pos="100000">
                <a:schemeClr val="accent5">
                  <a:lumMod val="50000"/>
                  <a:alpha val="8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EBFA4A0F-E771-C44B-8EF4-6CEFA69A86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3625" y="461317"/>
            <a:ext cx="10008359" cy="1211047"/>
          </a:xfrm>
        </p:spPr>
        <p:txBody>
          <a:bodyPr>
            <a:noAutofit/>
          </a:bodyPr>
          <a:lstStyle>
            <a:lvl1pPr marL="0" algn="l">
              <a:defRPr sz="57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6DBDA52E-DB09-F640-94B1-63297BC08D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73623" y="1874520"/>
            <a:ext cx="10008361" cy="1988820"/>
          </a:xfrm>
        </p:spPr>
        <p:txBody>
          <a:bodyPr numCol="1" spcCol="182880">
            <a:normAutofit/>
          </a:bodyPr>
          <a:lstStyle>
            <a:lvl1pPr marL="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2pPr>
            <a:lvl3pPr marL="91440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3pPr>
            <a:lvl4pPr marL="137160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4pPr>
            <a:lvl5pPr marL="182880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EA88D9A0-D97F-B34B-A821-D51EEB1F017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73623" y="4057650"/>
            <a:ext cx="10008361" cy="1988820"/>
          </a:xfrm>
        </p:spPr>
        <p:txBody>
          <a:bodyPr numCol="1" spcCol="182880">
            <a:normAutofit/>
          </a:bodyPr>
          <a:lstStyle>
            <a:lvl1pPr marL="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2pPr>
            <a:lvl3pPr marL="91440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3pPr>
            <a:lvl4pPr marL="137160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4pPr>
            <a:lvl5pPr marL="182880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12379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Title 3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F370304-2217-994C-AAB1-D32CE625EDA7}"/>
              </a:ext>
            </a:extLst>
          </p:cNvPr>
          <p:cNvSpPr/>
          <p:nvPr userDrawn="1"/>
        </p:nvSpPr>
        <p:spPr>
          <a:xfrm>
            <a:off x="542925" y="366523"/>
            <a:ext cx="11125200" cy="6096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3000"/>
                </a:schemeClr>
              </a:gs>
              <a:gs pos="100000">
                <a:schemeClr val="accent5">
                  <a:lumMod val="50000"/>
                  <a:alpha val="8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E9BDE16-B340-7542-9280-7D4837E5A4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3625" y="461317"/>
            <a:ext cx="10008359" cy="1211047"/>
          </a:xfrm>
        </p:spPr>
        <p:txBody>
          <a:bodyPr>
            <a:noAutofit/>
          </a:bodyPr>
          <a:lstStyle>
            <a:lvl1pPr marL="0" algn="l">
              <a:defRPr sz="57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3504CB2-C36C-4847-80A6-049FBE75C5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73623" y="1874520"/>
            <a:ext cx="4855845" cy="4360024"/>
          </a:xfrm>
        </p:spPr>
        <p:txBody>
          <a:bodyPr numCol="1" spcCol="182880">
            <a:normAutofit/>
          </a:bodyPr>
          <a:lstStyle>
            <a:lvl1pPr marL="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2pPr>
            <a:lvl3pPr marL="91440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3pPr>
            <a:lvl4pPr marL="137160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4pPr>
            <a:lvl5pPr marL="182880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4765BE69-5D34-4B4C-B9F0-4645314AC87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26139" y="1874520"/>
            <a:ext cx="4855845" cy="4360024"/>
          </a:xfrm>
        </p:spPr>
        <p:txBody>
          <a:bodyPr numCol="1" spcCol="182880">
            <a:normAutofit/>
          </a:bodyPr>
          <a:lstStyle>
            <a:lvl1pPr marL="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2pPr>
            <a:lvl3pPr marL="91440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3pPr>
            <a:lvl4pPr marL="137160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4pPr>
            <a:lvl5pPr marL="182880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6502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Title 4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A356540-5534-654B-8100-E89AC29DF686}"/>
              </a:ext>
            </a:extLst>
          </p:cNvPr>
          <p:cNvSpPr/>
          <p:nvPr userDrawn="1"/>
        </p:nvSpPr>
        <p:spPr>
          <a:xfrm>
            <a:off x="0" y="0"/>
            <a:ext cx="1217295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3000"/>
                </a:schemeClr>
              </a:gs>
              <a:gs pos="100000">
                <a:schemeClr val="accent5">
                  <a:lumMod val="50000"/>
                  <a:alpha val="8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0507" y="490967"/>
            <a:ext cx="10540101" cy="1211047"/>
          </a:xfrm>
        </p:spPr>
        <p:txBody>
          <a:bodyPr>
            <a:noAutofit/>
          </a:bodyPr>
          <a:lstStyle>
            <a:lvl1pPr marL="0" algn="ctr">
              <a:defRPr sz="57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896643" y="2160676"/>
            <a:ext cx="9433965" cy="1042416"/>
          </a:xfrm>
        </p:spPr>
        <p:txBody>
          <a:bodyPr spcCol="182880">
            <a:normAutofit/>
          </a:bodyPr>
          <a:lstStyle>
            <a:lvl1pPr marL="0" indent="0">
              <a:lnSpc>
                <a:spcPct val="100000"/>
              </a:lnSpc>
              <a:buFontTx/>
              <a:buNone/>
              <a:defRPr sz="1600" b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lnSpc>
                <a:spcPct val="100000"/>
              </a:lnSpc>
              <a:buFontTx/>
              <a:buNone/>
              <a:defRPr sz="1600" b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2pPr>
            <a:lvl3pPr marL="914400" indent="0">
              <a:lnSpc>
                <a:spcPct val="100000"/>
              </a:lnSpc>
              <a:buFontTx/>
              <a:buNone/>
              <a:defRPr sz="1600" b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3pPr>
            <a:lvl4pPr marL="1371600" indent="0">
              <a:lnSpc>
                <a:spcPct val="100000"/>
              </a:lnSpc>
              <a:buFontTx/>
              <a:buNone/>
              <a:defRPr sz="1600" b="1">
                <a:solidFill>
                  <a:srgbClr val="FFFFFF"/>
                </a:solidFill>
                <a:latin typeface="Cantarell" panose="02000603000000000000" pitchFamily="2" charset="0"/>
              </a:defRPr>
            </a:lvl4pPr>
            <a:lvl5pPr marL="1828800" indent="0">
              <a:lnSpc>
                <a:spcPct val="100000"/>
              </a:lnSpc>
              <a:buFontTx/>
              <a:buNone/>
              <a:defRPr sz="1600" b="1">
                <a:solidFill>
                  <a:srgbClr val="FFFFFF"/>
                </a:solidFill>
                <a:latin typeface="Cantarell" panose="02000603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22"/>
          </p:nvPr>
        </p:nvSpPr>
        <p:spPr>
          <a:xfrm>
            <a:off x="1896643" y="3557015"/>
            <a:ext cx="9433965" cy="1042416"/>
          </a:xfrm>
        </p:spPr>
        <p:txBody>
          <a:bodyPr spcCol="182880">
            <a:normAutofit/>
          </a:bodyPr>
          <a:lstStyle>
            <a:lvl1pPr marL="0" indent="0">
              <a:lnSpc>
                <a:spcPct val="100000"/>
              </a:lnSpc>
              <a:buFontTx/>
              <a:buNone/>
              <a:defRPr sz="1600" b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lnSpc>
                <a:spcPct val="100000"/>
              </a:lnSpc>
              <a:buFontTx/>
              <a:buNone/>
              <a:defRPr sz="1600" b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2pPr>
            <a:lvl3pPr marL="914400" indent="0">
              <a:lnSpc>
                <a:spcPct val="100000"/>
              </a:lnSpc>
              <a:buFontTx/>
              <a:buNone/>
              <a:defRPr sz="1600" b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3pPr>
            <a:lvl4pPr marL="1371600" indent="0">
              <a:lnSpc>
                <a:spcPct val="100000"/>
              </a:lnSpc>
              <a:buFontTx/>
              <a:buNone/>
              <a:defRPr sz="1600" b="1">
                <a:solidFill>
                  <a:srgbClr val="FFFFFF"/>
                </a:solidFill>
                <a:latin typeface="Cantarell" panose="02000603000000000000" pitchFamily="2" charset="0"/>
              </a:defRPr>
            </a:lvl4pPr>
            <a:lvl5pPr marL="1828800" indent="0">
              <a:lnSpc>
                <a:spcPct val="100000"/>
              </a:lnSpc>
              <a:buFontTx/>
              <a:buNone/>
              <a:defRPr sz="1600" b="1">
                <a:solidFill>
                  <a:srgbClr val="FFFFFF"/>
                </a:solidFill>
                <a:latin typeface="Cantarell" panose="02000603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23"/>
          </p:nvPr>
        </p:nvSpPr>
        <p:spPr>
          <a:xfrm>
            <a:off x="1896643" y="4953354"/>
            <a:ext cx="9433965" cy="1042416"/>
          </a:xfrm>
        </p:spPr>
        <p:txBody>
          <a:bodyPr spcCol="182880">
            <a:normAutofit/>
          </a:bodyPr>
          <a:lstStyle>
            <a:lvl1pPr marL="0" indent="0">
              <a:lnSpc>
                <a:spcPct val="100000"/>
              </a:lnSpc>
              <a:buFontTx/>
              <a:buNone/>
              <a:defRPr sz="1600" b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lnSpc>
                <a:spcPct val="100000"/>
              </a:lnSpc>
              <a:buFontTx/>
              <a:buNone/>
              <a:defRPr sz="1600" b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2pPr>
            <a:lvl3pPr marL="914400" indent="0">
              <a:lnSpc>
                <a:spcPct val="100000"/>
              </a:lnSpc>
              <a:buFontTx/>
              <a:buNone/>
              <a:defRPr sz="1600" b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3pPr>
            <a:lvl4pPr marL="1371600" indent="0">
              <a:lnSpc>
                <a:spcPct val="100000"/>
              </a:lnSpc>
              <a:buFontTx/>
              <a:buNone/>
              <a:defRPr sz="1600" b="1">
                <a:solidFill>
                  <a:srgbClr val="FFFFFF"/>
                </a:solidFill>
                <a:latin typeface="Cantarell" panose="02000603000000000000" pitchFamily="2" charset="0"/>
              </a:defRPr>
            </a:lvl4pPr>
            <a:lvl5pPr marL="1828800" indent="0">
              <a:lnSpc>
                <a:spcPct val="100000"/>
              </a:lnSpc>
              <a:buFontTx/>
              <a:buNone/>
              <a:defRPr sz="1600" b="1">
                <a:solidFill>
                  <a:srgbClr val="FFFFFF"/>
                </a:solidFill>
                <a:latin typeface="Cantarell" panose="02000603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6" name="Freeform 7">
            <a:extLst>
              <a:ext uri="{FF2B5EF4-FFF2-40B4-BE49-F238E27FC236}">
                <a16:creationId xmlns:a16="http://schemas.microsoft.com/office/drawing/2014/main" id="{A1AD5348-F4C4-F94E-ABD5-6F64F7656FB3}"/>
              </a:ext>
            </a:extLst>
          </p:cNvPr>
          <p:cNvSpPr>
            <a:spLocks/>
          </p:cNvSpPr>
          <p:nvPr userDrawn="1"/>
        </p:nvSpPr>
        <p:spPr bwMode="auto">
          <a:xfrm>
            <a:off x="790507" y="2246965"/>
            <a:ext cx="813006" cy="777100"/>
          </a:xfrm>
          <a:custGeom>
            <a:avLst/>
            <a:gdLst>
              <a:gd name="T0" fmla="*/ 180818334 w 1691"/>
              <a:gd name="T1" fmla="*/ 65990893 h 1610"/>
              <a:gd name="T2" fmla="*/ 111700816 w 1691"/>
              <a:gd name="T3" fmla="*/ 65990893 h 1610"/>
              <a:gd name="T4" fmla="*/ 90730244 w 1691"/>
              <a:gd name="T5" fmla="*/ 0 h 1610"/>
              <a:gd name="T6" fmla="*/ 69010690 w 1691"/>
              <a:gd name="T7" fmla="*/ 65668372 h 1610"/>
              <a:gd name="T8" fmla="*/ 0 w 1691"/>
              <a:gd name="T9" fmla="*/ 65453358 h 1610"/>
              <a:gd name="T10" fmla="*/ 641856 w 1691"/>
              <a:gd name="T11" fmla="*/ 65990893 h 1610"/>
              <a:gd name="T12" fmla="*/ 0 w 1691"/>
              <a:gd name="T13" fmla="*/ 65990893 h 1610"/>
              <a:gd name="T14" fmla="*/ 55850408 w 1691"/>
              <a:gd name="T15" fmla="*/ 106617260 h 1610"/>
              <a:gd name="T16" fmla="*/ 34665883 w 1691"/>
              <a:gd name="T17" fmla="*/ 172715362 h 1610"/>
              <a:gd name="T18" fmla="*/ 90516292 w 1691"/>
              <a:gd name="T19" fmla="*/ 131981787 h 1610"/>
              <a:gd name="T20" fmla="*/ 145938796 w 1691"/>
              <a:gd name="T21" fmla="*/ 172930376 h 1610"/>
              <a:gd name="T22" fmla="*/ 124861098 w 1691"/>
              <a:gd name="T23" fmla="*/ 106831975 h 1610"/>
              <a:gd name="T24" fmla="*/ 180818334 w 1691"/>
              <a:gd name="T25" fmla="*/ 65990893 h 1610"/>
              <a:gd name="T26" fmla="*/ 127107743 w 1691"/>
              <a:gd name="T27" fmla="*/ 146921104 h 1610"/>
              <a:gd name="T28" fmla="*/ 90302340 w 1691"/>
              <a:gd name="T29" fmla="*/ 119836761 h 1610"/>
              <a:gd name="T30" fmla="*/ 53282686 w 1691"/>
              <a:gd name="T31" fmla="*/ 146921104 h 1610"/>
              <a:gd name="T32" fmla="*/ 67512728 w 1691"/>
              <a:gd name="T33" fmla="*/ 103177926 h 1610"/>
              <a:gd name="T34" fmla="*/ 30493075 w 1691"/>
              <a:gd name="T35" fmla="*/ 76093582 h 1610"/>
              <a:gd name="T36" fmla="*/ 30920979 w 1691"/>
              <a:gd name="T37" fmla="*/ 76093582 h 1610"/>
              <a:gd name="T38" fmla="*/ 30279123 w 1691"/>
              <a:gd name="T39" fmla="*/ 75663852 h 1610"/>
              <a:gd name="T40" fmla="*/ 76072000 w 1691"/>
              <a:gd name="T41" fmla="*/ 75878866 h 1610"/>
              <a:gd name="T42" fmla="*/ 90516292 w 1691"/>
              <a:gd name="T43" fmla="*/ 32135688 h 1610"/>
              <a:gd name="T44" fmla="*/ 104532382 w 1691"/>
              <a:gd name="T45" fmla="*/ 76093582 h 1610"/>
              <a:gd name="T46" fmla="*/ 150539508 w 1691"/>
              <a:gd name="T47" fmla="*/ 76093582 h 1610"/>
              <a:gd name="T48" fmla="*/ 113305903 w 1691"/>
              <a:gd name="T49" fmla="*/ 103392940 h 1610"/>
              <a:gd name="T50" fmla="*/ 127107743 w 1691"/>
              <a:gd name="T51" fmla="*/ 146921104 h 16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91" h="1610">
                <a:moveTo>
                  <a:pt x="1690" y="614"/>
                </a:moveTo>
                <a:lnTo>
                  <a:pt x="1044" y="614"/>
                </a:lnTo>
                <a:lnTo>
                  <a:pt x="848" y="0"/>
                </a:lnTo>
                <a:lnTo>
                  <a:pt x="645" y="611"/>
                </a:lnTo>
                <a:lnTo>
                  <a:pt x="0" y="609"/>
                </a:lnTo>
                <a:lnTo>
                  <a:pt x="6" y="614"/>
                </a:lnTo>
                <a:lnTo>
                  <a:pt x="0" y="614"/>
                </a:lnTo>
                <a:lnTo>
                  <a:pt x="522" y="992"/>
                </a:lnTo>
                <a:lnTo>
                  <a:pt x="324" y="1607"/>
                </a:lnTo>
                <a:lnTo>
                  <a:pt x="846" y="1228"/>
                </a:lnTo>
                <a:lnTo>
                  <a:pt x="1364" y="1609"/>
                </a:lnTo>
                <a:lnTo>
                  <a:pt x="1167" y="994"/>
                </a:lnTo>
                <a:lnTo>
                  <a:pt x="1690" y="614"/>
                </a:lnTo>
                <a:close/>
                <a:moveTo>
                  <a:pt x="1188" y="1367"/>
                </a:moveTo>
                <a:lnTo>
                  <a:pt x="844" y="1115"/>
                </a:lnTo>
                <a:lnTo>
                  <a:pt x="498" y="1367"/>
                </a:lnTo>
                <a:lnTo>
                  <a:pt x="631" y="960"/>
                </a:lnTo>
                <a:lnTo>
                  <a:pt x="285" y="708"/>
                </a:lnTo>
                <a:lnTo>
                  <a:pt x="289" y="708"/>
                </a:lnTo>
                <a:lnTo>
                  <a:pt x="283" y="704"/>
                </a:lnTo>
                <a:lnTo>
                  <a:pt x="711" y="706"/>
                </a:lnTo>
                <a:lnTo>
                  <a:pt x="846" y="299"/>
                </a:lnTo>
                <a:lnTo>
                  <a:pt x="977" y="708"/>
                </a:lnTo>
                <a:lnTo>
                  <a:pt x="1407" y="708"/>
                </a:lnTo>
                <a:lnTo>
                  <a:pt x="1059" y="962"/>
                </a:lnTo>
                <a:lnTo>
                  <a:pt x="1188" y="13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7">
            <a:extLst>
              <a:ext uri="{FF2B5EF4-FFF2-40B4-BE49-F238E27FC236}">
                <a16:creationId xmlns:a16="http://schemas.microsoft.com/office/drawing/2014/main" id="{E0905B88-AC32-004B-897C-CF7D836D9CCF}"/>
              </a:ext>
            </a:extLst>
          </p:cNvPr>
          <p:cNvSpPr>
            <a:spLocks/>
          </p:cNvSpPr>
          <p:nvPr userDrawn="1"/>
        </p:nvSpPr>
        <p:spPr bwMode="auto">
          <a:xfrm>
            <a:off x="797132" y="5116062"/>
            <a:ext cx="813006" cy="777100"/>
          </a:xfrm>
          <a:custGeom>
            <a:avLst/>
            <a:gdLst>
              <a:gd name="T0" fmla="*/ 180818334 w 1691"/>
              <a:gd name="T1" fmla="*/ 65990893 h 1610"/>
              <a:gd name="T2" fmla="*/ 111700816 w 1691"/>
              <a:gd name="T3" fmla="*/ 65990893 h 1610"/>
              <a:gd name="T4" fmla="*/ 90730244 w 1691"/>
              <a:gd name="T5" fmla="*/ 0 h 1610"/>
              <a:gd name="T6" fmla="*/ 69010690 w 1691"/>
              <a:gd name="T7" fmla="*/ 65668372 h 1610"/>
              <a:gd name="T8" fmla="*/ 0 w 1691"/>
              <a:gd name="T9" fmla="*/ 65453358 h 1610"/>
              <a:gd name="T10" fmla="*/ 641856 w 1691"/>
              <a:gd name="T11" fmla="*/ 65990893 h 1610"/>
              <a:gd name="T12" fmla="*/ 0 w 1691"/>
              <a:gd name="T13" fmla="*/ 65990893 h 1610"/>
              <a:gd name="T14" fmla="*/ 55850408 w 1691"/>
              <a:gd name="T15" fmla="*/ 106617260 h 1610"/>
              <a:gd name="T16" fmla="*/ 34665883 w 1691"/>
              <a:gd name="T17" fmla="*/ 172715362 h 1610"/>
              <a:gd name="T18" fmla="*/ 90516292 w 1691"/>
              <a:gd name="T19" fmla="*/ 131981787 h 1610"/>
              <a:gd name="T20" fmla="*/ 145938796 w 1691"/>
              <a:gd name="T21" fmla="*/ 172930376 h 1610"/>
              <a:gd name="T22" fmla="*/ 124861098 w 1691"/>
              <a:gd name="T23" fmla="*/ 106831975 h 1610"/>
              <a:gd name="T24" fmla="*/ 180818334 w 1691"/>
              <a:gd name="T25" fmla="*/ 65990893 h 1610"/>
              <a:gd name="T26" fmla="*/ 127107743 w 1691"/>
              <a:gd name="T27" fmla="*/ 146921104 h 1610"/>
              <a:gd name="T28" fmla="*/ 90302340 w 1691"/>
              <a:gd name="T29" fmla="*/ 119836761 h 1610"/>
              <a:gd name="T30" fmla="*/ 53282686 w 1691"/>
              <a:gd name="T31" fmla="*/ 146921104 h 1610"/>
              <a:gd name="T32" fmla="*/ 67512728 w 1691"/>
              <a:gd name="T33" fmla="*/ 103177926 h 1610"/>
              <a:gd name="T34" fmla="*/ 30493075 w 1691"/>
              <a:gd name="T35" fmla="*/ 76093582 h 1610"/>
              <a:gd name="T36" fmla="*/ 30920979 w 1691"/>
              <a:gd name="T37" fmla="*/ 76093582 h 1610"/>
              <a:gd name="T38" fmla="*/ 30279123 w 1691"/>
              <a:gd name="T39" fmla="*/ 75663852 h 1610"/>
              <a:gd name="T40" fmla="*/ 76072000 w 1691"/>
              <a:gd name="T41" fmla="*/ 75878866 h 1610"/>
              <a:gd name="T42" fmla="*/ 90516292 w 1691"/>
              <a:gd name="T43" fmla="*/ 32135688 h 1610"/>
              <a:gd name="T44" fmla="*/ 104532382 w 1691"/>
              <a:gd name="T45" fmla="*/ 76093582 h 1610"/>
              <a:gd name="T46" fmla="*/ 150539508 w 1691"/>
              <a:gd name="T47" fmla="*/ 76093582 h 1610"/>
              <a:gd name="T48" fmla="*/ 113305903 w 1691"/>
              <a:gd name="T49" fmla="*/ 103392940 h 1610"/>
              <a:gd name="T50" fmla="*/ 127107743 w 1691"/>
              <a:gd name="T51" fmla="*/ 146921104 h 16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91" h="1610">
                <a:moveTo>
                  <a:pt x="1690" y="614"/>
                </a:moveTo>
                <a:lnTo>
                  <a:pt x="1044" y="614"/>
                </a:lnTo>
                <a:lnTo>
                  <a:pt x="848" y="0"/>
                </a:lnTo>
                <a:lnTo>
                  <a:pt x="645" y="611"/>
                </a:lnTo>
                <a:lnTo>
                  <a:pt x="0" y="609"/>
                </a:lnTo>
                <a:lnTo>
                  <a:pt x="6" y="614"/>
                </a:lnTo>
                <a:lnTo>
                  <a:pt x="0" y="614"/>
                </a:lnTo>
                <a:lnTo>
                  <a:pt x="522" y="992"/>
                </a:lnTo>
                <a:lnTo>
                  <a:pt x="324" y="1607"/>
                </a:lnTo>
                <a:lnTo>
                  <a:pt x="846" y="1228"/>
                </a:lnTo>
                <a:lnTo>
                  <a:pt x="1364" y="1609"/>
                </a:lnTo>
                <a:lnTo>
                  <a:pt x="1167" y="994"/>
                </a:lnTo>
                <a:lnTo>
                  <a:pt x="1690" y="614"/>
                </a:lnTo>
                <a:close/>
                <a:moveTo>
                  <a:pt x="1188" y="1367"/>
                </a:moveTo>
                <a:lnTo>
                  <a:pt x="844" y="1115"/>
                </a:lnTo>
                <a:lnTo>
                  <a:pt x="498" y="1367"/>
                </a:lnTo>
                <a:lnTo>
                  <a:pt x="631" y="960"/>
                </a:lnTo>
                <a:lnTo>
                  <a:pt x="285" y="708"/>
                </a:lnTo>
                <a:lnTo>
                  <a:pt x="289" y="708"/>
                </a:lnTo>
                <a:lnTo>
                  <a:pt x="283" y="704"/>
                </a:lnTo>
                <a:lnTo>
                  <a:pt x="711" y="706"/>
                </a:lnTo>
                <a:lnTo>
                  <a:pt x="846" y="299"/>
                </a:lnTo>
                <a:lnTo>
                  <a:pt x="977" y="708"/>
                </a:lnTo>
                <a:lnTo>
                  <a:pt x="1407" y="708"/>
                </a:lnTo>
                <a:lnTo>
                  <a:pt x="1059" y="962"/>
                </a:lnTo>
                <a:lnTo>
                  <a:pt x="1188" y="13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Freeform 7">
            <a:extLst>
              <a:ext uri="{FF2B5EF4-FFF2-40B4-BE49-F238E27FC236}">
                <a16:creationId xmlns:a16="http://schemas.microsoft.com/office/drawing/2014/main" id="{CFB5491F-FDF0-8A4C-802D-FADA00F43A22}"/>
              </a:ext>
            </a:extLst>
          </p:cNvPr>
          <p:cNvSpPr>
            <a:spLocks/>
          </p:cNvSpPr>
          <p:nvPr userDrawn="1"/>
        </p:nvSpPr>
        <p:spPr bwMode="auto">
          <a:xfrm>
            <a:off x="790508" y="3744465"/>
            <a:ext cx="813006" cy="777100"/>
          </a:xfrm>
          <a:custGeom>
            <a:avLst/>
            <a:gdLst>
              <a:gd name="T0" fmla="*/ 180818334 w 1691"/>
              <a:gd name="T1" fmla="*/ 65990893 h 1610"/>
              <a:gd name="T2" fmla="*/ 111700816 w 1691"/>
              <a:gd name="T3" fmla="*/ 65990893 h 1610"/>
              <a:gd name="T4" fmla="*/ 90730244 w 1691"/>
              <a:gd name="T5" fmla="*/ 0 h 1610"/>
              <a:gd name="T6" fmla="*/ 69010690 w 1691"/>
              <a:gd name="T7" fmla="*/ 65668372 h 1610"/>
              <a:gd name="T8" fmla="*/ 0 w 1691"/>
              <a:gd name="T9" fmla="*/ 65453358 h 1610"/>
              <a:gd name="T10" fmla="*/ 641856 w 1691"/>
              <a:gd name="T11" fmla="*/ 65990893 h 1610"/>
              <a:gd name="T12" fmla="*/ 0 w 1691"/>
              <a:gd name="T13" fmla="*/ 65990893 h 1610"/>
              <a:gd name="T14" fmla="*/ 55850408 w 1691"/>
              <a:gd name="T15" fmla="*/ 106617260 h 1610"/>
              <a:gd name="T16" fmla="*/ 34665883 w 1691"/>
              <a:gd name="T17" fmla="*/ 172715362 h 1610"/>
              <a:gd name="T18" fmla="*/ 90516292 w 1691"/>
              <a:gd name="T19" fmla="*/ 131981787 h 1610"/>
              <a:gd name="T20" fmla="*/ 145938796 w 1691"/>
              <a:gd name="T21" fmla="*/ 172930376 h 1610"/>
              <a:gd name="T22" fmla="*/ 124861098 w 1691"/>
              <a:gd name="T23" fmla="*/ 106831975 h 1610"/>
              <a:gd name="T24" fmla="*/ 180818334 w 1691"/>
              <a:gd name="T25" fmla="*/ 65990893 h 1610"/>
              <a:gd name="T26" fmla="*/ 127107743 w 1691"/>
              <a:gd name="T27" fmla="*/ 146921104 h 1610"/>
              <a:gd name="T28" fmla="*/ 90302340 w 1691"/>
              <a:gd name="T29" fmla="*/ 119836761 h 1610"/>
              <a:gd name="T30" fmla="*/ 53282686 w 1691"/>
              <a:gd name="T31" fmla="*/ 146921104 h 1610"/>
              <a:gd name="T32" fmla="*/ 67512728 w 1691"/>
              <a:gd name="T33" fmla="*/ 103177926 h 1610"/>
              <a:gd name="T34" fmla="*/ 30493075 w 1691"/>
              <a:gd name="T35" fmla="*/ 76093582 h 1610"/>
              <a:gd name="T36" fmla="*/ 30920979 w 1691"/>
              <a:gd name="T37" fmla="*/ 76093582 h 1610"/>
              <a:gd name="T38" fmla="*/ 30279123 w 1691"/>
              <a:gd name="T39" fmla="*/ 75663852 h 1610"/>
              <a:gd name="T40" fmla="*/ 76072000 w 1691"/>
              <a:gd name="T41" fmla="*/ 75878866 h 1610"/>
              <a:gd name="T42" fmla="*/ 90516292 w 1691"/>
              <a:gd name="T43" fmla="*/ 32135688 h 1610"/>
              <a:gd name="T44" fmla="*/ 104532382 w 1691"/>
              <a:gd name="T45" fmla="*/ 76093582 h 1610"/>
              <a:gd name="T46" fmla="*/ 150539508 w 1691"/>
              <a:gd name="T47" fmla="*/ 76093582 h 1610"/>
              <a:gd name="T48" fmla="*/ 113305903 w 1691"/>
              <a:gd name="T49" fmla="*/ 103392940 h 1610"/>
              <a:gd name="T50" fmla="*/ 127107743 w 1691"/>
              <a:gd name="T51" fmla="*/ 146921104 h 16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91" h="1610">
                <a:moveTo>
                  <a:pt x="1690" y="614"/>
                </a:moveTo>
                <a:lnTo>
                  <a:pt x="1044" y="614"/>
                </a:lnTo>
                <a:lnTo>
                  <a:pt x="848" y="0"/>
                </a:lnTo>
                <a:lnTo>
                  <a:pt x="645" y="611"/>
                </a:lnTo>
                <a:lnTo>
                  <a:pt x="0" y="609"/>
                </a:lnTo>
                <a:lnTo>
                  <a:pt x="6" y="614"/>
                </a:lnTo>
                <a:lnTo>
                  <a:pt x="0" y="614"/>
                </a:lnTo>
                <a:lnTo>
                  <a:pt x="522" y="992"/>
                </a:lnTo>
                <a:lnTo>
                  <a:pt x="324" y="1607"/>
                </a:lnTo>
                <a:lnTo>
                  <a:pt x="846" y="1228"/>
                </a:lnTo>
                <a:lnTo>
                  <a:pt x="1364" y="1609"/>
                </a:lnTo>
                <a:lnTo>
                  <a:pt x="1167" y="994"/>
                </a:lnTo>
                <a:lnTo>
                  <a:pt x="1690" y="614"/>
                </a:lnTo>
                <a:close/>
                <a:moveTo>
                  <a:pt x="1188" y="1367"/>
                </a:moveTo>
                <a:lnTo>
                  <a:pt x="844" y="1115"/>
                </a:lnTo>
                <a:lnTo>
                  <a:pt x="498" y="1367"/>
                </a:lnTo>
                <a:lnTo>
                  <a:pt x="631" y="960"/>
                </a:lnTo>
                <a:lnTo>
                  <a:pt x="285" y="708"/>
                </a:lnTo>
                <a:lnTo>
                  <a:pt x="289" y="708"/>
                </a:lnTo>
                <a:lnTo>
                  <a:pt x="283" y="704"/>
                </a:lnTo>
                <a:lnTo>
                  <a:pt x="711" y="706"/>
                </a:lnTo>
                <a:lnTo>
                  <a:pt x="846" y="299"/>
                </a:lnTo>
                <a:lnTo>
                  <a:pt x="977" y="708"/>
                </a:lnTo>
                <a:lnTo>
                  <a:pt x="1407" y="708"/>
                </a:lnTo>
                <a:lnTo>
                  <a:pt x="1059" y="962"/>
                </a:lnTo>
                <a:lnTo>
                  <a:pt x="1188" y="13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799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Title 5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C69D417-F18D-6C49-B969-D6C8144C4C1B}"/>
              </a:ext>
            </a:extLst>
          </p:cNvPr>
          <p:cNvSpPr/>
          <p:nvPr userDrawn="1"/>
        </p:nvSpPr>
        <p:spPr>
          <a:xfrm>
            <a:off x="-1588" y="13252"/>
            <a:ext cx="12193588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3000"/>
                </a:schemeClr>
              </a:gs>
              <a:gs pos="100000">
                <a:schemeClr val="accent5">
                  <a:lumMod val="50000"/>
                  <a:alpha val="8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02019" y="713340"/>
            <a:ext cx="5485464" cy="1105077"/>
          </a:xfrm>
        </p:spPr>
        <p:txBody>
          <a:bodyPr>
            <a:noAutofit/>
          </a:bodyPr>
          <a:lstStyle>
            <a:lvl1pPr marL="0" algn="l">
              <a:defRPr sz="33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6202019" y="1818417"/>
            <a:ext cx="5485464" cy="4413325"/>
          </a:xfrm>
        </p:spPr>
        <p:txBody>
          <a:bodyPr spcCol="182880">
            <a:normAutofit/>
          </a:bodyPr>
          <a:lstStyle>
            <a:lvl1pPr marL="0" indent="0">
              <a:lnSpc>
                <a:spcPct val="100000"/>
              </a:lnSpc>
              <a:buFontTx/>
              <a:buNone/>
              <a:defRPr sz="1600" b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lnSpc>
                <a:spcPct val="100000"/>
              </a:lnSpc>
              <a:buFontTx/>
              <a:buNone/>
              <a:defRPr sz="1600" b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2pPr>
            <a:lvl3pPr marL="914400" indent="0">
              <a:lnSpc>
                <a:spcPct val="100000"/>
              </a:lnSpc>
              <a:buFontTx/>
              <a:buNone/>
              <a:defRPr sz="1600" b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3pPr>
            <a:lvl4pPr marL="1371600" indent="0">
              <a:lnSpc>
                <a:spcPct val="100000"/>
              </a:lnSpc>
              <a:buFontTx/>
              <a:buNone/>
              <a:defRPr sz="1600" b="1">
                <a:solidFill>
                  <a:srgbClr val="FFFFFF"/>
                </a:solidFill>
                <a:latin typeface="Cantarell" panose="02000603000000000000" pitchFamily="2" charset="0"/>
              </a:defRPr>
            </a:lvl4pPr>
            <a:lvl5pPr marL="1828800" indent="0">
              <a:lnSpc>
                <a:spcPct val="100000"/>
              </a:lnSpc>
              <a:buFontTx/>
              <a:buNone/>
              <a:defRPr sz="1600" b="1">
                <a:solidFill>
                  <a:srgbClr val="FFFFFF"/>
                </a:solidFill>
                <a:latin typeface="Cantarell" panose="02000603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C16F715-A360-0847-860D-808D2F0BB9C8}"/>
              </a:ext>
            </a:extLst>
          </p:cNvPr>
          <p:cNvSpPr/>
          <p:nvPr userDrawn="1"/>
        </p:nvSpPr>
        <p:spPr>
          <a:xfrm>
            <a:off x="326679" y="713340"/>
            <a:ext cx="5489575" cy="5457825"/>
          </a:xfrm>
          <a:prstGeom prst="ellipse">
            <a:avLst/>
          </a:prstGeom>
          <a:solidFill>
            <a:schemeClr val="tx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7878E07-08CD-9647-8B49-DC09266F23AF}"/>
              </a:ext>
            </a:extLst>
          </p:cNvPr>
          <p:cNvSpPr txBox="1">
            <a:spLocks/>
          </p:cNvSpPr>
          <p:nvPr userDrawn="1"/>
        </p:nvSpPr>
        <p:spPr bwMode="auto">
          <a:xfrm>
            <a:off x="535507" y="2465508"/>
            <a:ext cx="5084618" cy="1925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r>
              <a:rPr lang="en-US">
                <a:latin typeface="+mj-lt"/>
              </a:rPr>
              <a:t>Click to edit Master title style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56290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Title 6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0571ED9-AE3B-4846-93C5-82E9047AAD9C}"/>
              </a:ext>
            </a:extLst>
          </p:cNvPr>
          <p:cNvSpPr/>
          <p:nvPr userDrawn="1"/>
        </p:nvSpPr>
        <p:spPr>
          <a:xfrm>
            <a:off x="-1588" y="1815548"/>
            <a:ext cx="12193588" cy="5042452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3000"/>
                </a:schemeClr>
              </a:gs>
              <a:gs pos="100000">
                <a:schemeClr val="accent5">
                  <a:lumMod val="50000"/>
                  <a:alpha val="8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000" y="713291"/>
            <a:ext cx="11125200" cy="584789"/>
          </a:xfrm>
        </p:spPr>
        <p:txBody>
          <a:bodyPr>
            <a:noAutofit/>
          </a:bodyPr>
          <a:lstStyle>
            <a:lvl1pPr marL="0" algn="ctr">
              <a:defRPr sz="58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508001" y="2199504"/>
            <a:ext cx="5282441" cy="4378718"/>
          </a:xfrm>
        </p:spPr>
        <p:txBody>
          <a:bodyPr spcCol="182880">
            <a:normAutofit/>
          </a:bodyPr>
          <a:lstStyle>
            <a:lvl1pPr marL="0" indent="0">
              <a:lnSpc>
                <a:spcPct val="100000"/>
              </a:lnSpc>
              <a:buFontTx/>
              <a:buNone/>
              <a:defRPr sz="14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lnSpc>
                <a:spcPct val="100000"/>
              </a:lnSpc>
              <a:buFontTx/>
              <a:buNone/>
              <a:defRPr sz="14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2pPr>
            <a:lvl3pPr marL="914400" indent="0">
              <a:lnSpc>
                <a:spcPct val="100000"/>
              </a:lnSpc>
              <a:buFontTx/>
              <a:buNone/>
              <a:defRPr sz="14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3pPr>
            <a:lvl4pPr marL="1371600" indent="0">
              <a:lnSpc>
                <a:spcPct val="100000"/>
              </a:lnSpc>
              <a:buFontTx/>
              <a:buNone/>
              <a:defRPr sz="1600" b="1">
                <a:solidFill>
                  <a:srgbClr val="FFFFFF"/>
                </a:solidFill>
                <a:latin typeface="Cantarell" panose="02000603000000000000" pitchFamily="2" charset="0"/>
              </a:defRPr>
            </a:lvl4pPr>
            <a:lvl5pPr marL="1828800" indent="0">
              <a:lnSpc>
                <a:spcPct val="100000"/>
              </a:lnSpc>
              <a:buFontTx/>
              <a:buNone/>
              <a:defRPr sz="1600" b="1">
                <a:solidFill>
                  <a:srgbClr val="FFFFFF"/>
                </a:solidFill>
                <a:latin typeface="Cantarell" panose="02000603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6298444" y="2199504"/>
            <a:ext cx="5282441" cy="4378718"/>
          </a:xfrm>
        </p:spPr>
        <p:txBody>
          <a:bodyPr spcCol="182880">
            <a:normAutofit/>
          </a:bodyPr>
          <a:lstStyle>
            <a:lvl1pPr marL="0" indent="0">
              <a:lnSpc>
                <a:spcPct val="100000"/>
              </a:lnSpc>
              <a:buFontTx/>
              <a:buNone/>
              <a:defRPr sz="14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lnSpc>
                <a:spcPct val="100000"/>
              </a:lnSpc>
              <a:buFontTx/>
              <a:buNone/>
              <a:defRPr sz="14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2pPr>
            <a:lvl3pPr marL="914400" indent="0">
              <a:lnSpc>
                <a:spcPct val="100000"/>
              </a:lnSpc>
              <a:buFontTx/>
              <a:buNone/>
              <a:defRPr sz="14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3pPr>
            <a:lvl4pPr marL="1371600" indent="0">
              <a:lnSpc>
                <a:spcPct val="100000"/>
              </a:lnSpc>
              <a:buFontTx/>
              <a:buNone/>
              <a:defRPr sz="1600" b="1">
                <a:solidFill>
                  <a:srgbClr val="FFFFFF"/>
                </a:solidFill>
                <a:latin typeface="Cantarell" panose="02000603000000000000" pitchFamily="2" charset="0"/>
              </a:defRPr>
            </a:lvl4pPr>
            <a:lvl5pPr marL="1828800" indent="0">
              <a:lnSpc>
                <a:spcPct val="100000"/>
              </a:lnSpc>
              <a:buFontTx/>
              <a:buNone/>
              <a:defRPr sz="1600" b="1">
                <a:solidFill>
                  <a:srgbClr val="FFFFFF"/>
                </a:solidFill>
                <a:latin typeface="Cantarell" panose="02000603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61631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Title 7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D31E013-B41B-984B-AD43-2B7B2B37EFA3}"/>
              </a:ext>
            </a:extLst>
          </p:cNvPr>
          <p:cNvSpPr/>
          <p:nvPr userDrawn="1"/>
        </p:nvSpPr>
        <p:spPr>
          <a:xfrm>
            <a:off x="-1588" y="4744278"/>
            <a:ext cx="12193588" cy="18288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3000"/>
                </a:schemeClr>
              </a:gs>
              <a:gs pos="100000">
                <a:schemeClr val="accent5">
                  <a:lumMod val="50000"/>
                  <a:alpha val="8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8049" y="4839032"/>
            <a:ext cx="10463284" cy="639934"/>
          </a:xfrm>
        </p:spPr>
        <p:txBody>
          <a:bodyPr>
            <a:noAutofit/>
          </a:bodyPr>
          <a:lstStyle>
            <a:lvl1pPr marL="0"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928049" y="5478966"/>
            <a:ext cx="10463284" cy="994992"/>
          </a:xfrm>
        </p:spPr>
        <p:txBody>
          <a:bodyPr spcCol="182880">
            <a:normAutofit/>
          </a:bodyPr>
          <a:lstStyle>
            <a:lvl1pPr marL="0" indent="0">
              <a:lnSpc>
                <a:spcPct val="100000"/>
              </a:lnSpc>
              <a:buFontTx/>
              <a:buNone/>
              <a:defRPr sz="15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lnSpc>
                <a:spcPct val="100000"/>
              </a:lnSpc>
              <a:buFontTx/>
              <a:buNone/>
              <a:defRPr sz="15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2pPr>
            <a:lvl3pPr marL="914400" indent="0">
              <a:lnSpc>
                <a:spcPct val="100000"/>
              </a:lnSpc>
              <a:buFontTx/>
              <a:buNone/>
              <a:defRPr sz="15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3pPr>
            <a:lvl4pPr marL="1371600" indent="0">
              <a:lnSpc>
                <a:spcPct val="100000"/>
              </a:lnSpc>
              <a:buFontTx/>
              <a:buNone/>
              <a:defRPr sz="1300" b="1">
                <a:solidFill>
                  <a:srgbClr val="FFFFFF"/>
                </a:solidFill>
                <a:latin typeface="Cantarell" panose="02000603000000000000" pitchFamily="2" charset="0"/>
              </a:defRPr>
            </a:lvl4pPr>
            <a:lvl5pPr marL="1828800" indent="0">
              <a:lnSpc>
                <a:spcPct val="100000"/>
              </a:lnSpc>
              <a:buFontTx/>
              <a:buNone/>
              <a:defRPr sz="1300" b="1">
                <a:solidFill>
                  <a:srgbClr val="FFFFFF"/>
                </a:solidFill>
                <a:latin typeface="Cantarell" panose="02000603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55275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Title 8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1DF5F82-5C78-6D40-AB3C-3D65963A3043}"/>
              </a:ext>
            </a:extLst>
          </p:cNvPr>
          <p:cNvSpPr/>
          <p:nvPr userDrawn="1"/>
        </p:nvSpPr>
        <p:spPr>
          <a:xfrm>
            <a:off x="-1588" y="0"/>
            <a:ext cx="12193588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3000"/>
                </a:schemeClr>
              </a:gs>
              <a:gs pos="100000">
                <a:schemeClr val="accent5">
                  <a:lumMod val="50000"/>
                  <a:alpha val="8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B951C82-72DF-2A49-B5A3-EC29A7C9E0CD}"/>
              </a:ext>
            </a:extLst>
          </p:cNvPr>
          <p:cNvSpPr/>
          <p:nvPr userDrawn="1"/>
        </p:nvSpPr>
        <p:spPr>
          <a:xfrm>
            <a:off x="508000" y="395288"/>
            <a:ext cx="11125200" cy="1490662"/>
          </a:xfrm>
          <a:prstGeom prst="rect">
            <a:avLst/>
          </a:prstGeom>
          <a:solidFill>
            <a:srgbClr val="FFFFF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838958" y="498158"/>
            <a:ext cx="10463284" cy="639934"/>
          </a:xfrm>
        </p:spPr>
        <p:txBody>
          <a:bodyPr>
            <a:noAutofit/>
          </a:bodyPr>
          <a:lstStyle>
            <a:lvl1pPr marL="0" algn="l">
              <a:defRPr sz="3600" b="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838958" y="1325880"/>
            <a:ext cx="10463284" cy="560070"/>
          </a:xfrm>
        </p:spPr>
        <p:txBody>
          <a:bodyPr spcCol="182880">
            <a:normAutofit/>
          </a:bodyPr>
          <a:lstStyle>
            <a:lvl1pPr marL="0" indent="0">
              <a:lnSpc>
                <a:spcPct val="100000"/>
              </a:lnSpc>
              <a:buFontTx/>
              <a:buNone/>
              <a:defRPr sz="1500" b="1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lnSpc>
                <a:spcPct val="100000"/>
              </a:lnSpc>
              <a:buFontTx/>
              <a:buNone/>
              <a:defRPr sz="1300" b="1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2pPr>
            <a:lvl3pPr marL="914400" indent="0">
              <a:lnSpc>
                <a:spcPct val="100000"/>
              </a:lnSpc>
              <a:buFontTx/>
              <a:buNone/>
              <a:defRPr sz="1300" b="1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3pPr>
            <a:lvl4pPr marL="1371600" indent="0">
              <a:lnSpc>
                <a:spcPct val="100000"/>
              </a:lnSpc>
              <a:buFontTx/>
              <a:buNone/>
              <a:defRPr sz="1300" b="1">
                <a:solidFill>
                  <a:srgbClr val="FFFFFF"/>
                </a:solidFill>
                <a:latin typeface="Cantarell" panose="02000603000000000000" pitchFamily="2" charset="0"/>
              </a:defRPr>
            </a:lvl4pPr>
            <a:lvl5pPr marL="1828800" indent="0">
              <a:lnSpc>
                <a:spcPct val="100000"/>
              </a:lnSpc>
              <a:buFontTx/>
              <a:buNone/>
              <a:defRPr sz="1300" b="1">
                <a:solidFill>
                  <a:srgbClr val="FFFFFF"/>
                </a:solidFill>
                <a:latin typeface="Cantarell" panose="02000603000000000000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09FB5047-670B-204B-9026-3840CD2AE38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8000" y="2281238"/>
            <a:ext cx="11125200" cy="4344849"/>
          </a:xfrm>
        </p:spPr>
        <p:txBody>
          <a:bodyPr numCol="3" spcCol="182880">
            <a:normAutofit/>
          </a:bodyPr>
          <a:lstStyle>
            <a:lvl1pPr marL="0" indent="0">
              <a:lnSpc>
                <a:spcPct val="100000"/>
              </a:lnSpc>
              <a:buFontTx/>
              <a:buNone/>
              <a:defRPr sz="14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lnSpc>
                <a:spcPct val="100000"/>
              </a:lnSpc>
              <a:buFontTx/>
              <a:buNone/>
              <a:defRPr sz="14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2pPr>
            <a:lvl3pPr marL="914400" indent="0">
              <a:lnSpc>
                <a:spcPct val="100000"/>
              </a:lnSpc>
              <a:buFontTx/>
              <a:buNone/>
              <a:defRPr sz="14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3pPr>
            <a:lvl4pPr marL="1371600" indent="0">
              <a:lnSpc>
                <a:spcPct val="100000"/>
              </a:lnSpc>
              <a:buFontTx/>
              <a:buNone/>
              <a:defRPr sz="14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4pPr>
            <a:lvl5pPr marL="1828800" indent="0">
              <a:lnSpc>
                <a:spcPct val="100000"/>
              </a:lnSpc>
              <a:buFontTx/>
              <a:buNone/>
              <a:defRPr sz="14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529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Title 9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BB01454-0EF0-ED43-8FC4-DDF0AE387F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8000" y="383385"/>
            <a:ext cx="11190288" cy="12446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29EE19E-03B3-3244-A564-A13444E9B068}"/>
              </a:ext>
            </a:extLst>
          </p:cNvPr>
          <p:cNvSpPr/>
          <p:nvPr userDrawn="1"/>
        </p:nvSpPr>
        <p:spPr>
          <a:xfrm>
            <a:off x="508000" y="383385"/>
            <a:ext cx="11190288" cy="12446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3000"/>
                </a:schemeClr>
              </a:gs>
              <a:gs pos="100000">
                <a:schemeClr val="accent5">
                  <a:lumMod val="50000"/>
                  <a:alpha val="8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84D7908-4F41-DB49-A512-6EC3A76D51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8000" y="1828422"/>
            <a:ext cx="11190288" cy="47498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7F8FC67-3458-454E-BB5F-7817F383506A}"/>
              </a:ext>
            </a:extLst>
          </p:cNvPr>
          <p:cNvSpPr/>
          <p:nvPr userDrawn="1"/>
        </p:nvSpPr>
        <p:spPr>
          <a:xfrm>
            <a:off x="508000" y="1828422"/>
            <a:ext cx="11190288" cy="47498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3000"/>
                </a:schemeClr>
              </a:gs>
              <a:gs pos="100000">
                <a:schemeClr val="accent5">
                  <a:lumMod val="50000"/>
                  <a:alpha val="8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ctrTitle"/>
          </p:nvPr>
        </p:nvSpPr>
        <p:spPr>
          <a:xfrm>
            <a:off x="508000" y="713291"/>
            <a:ext cx="11125200" cy="584789"/>
          </a:xfrm>
        </p:spPr>
        <p:txBody>
          <a:bodyPr>
            <a:noAutofit/>
          </a:bodyPr>
          <a:lstStyle>
            <a:lvl1pPr marL="0" algn="ctr">
              <a:defRPr sz="58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073625" y="2014249"/>
            <a:ext cx="4716817" cy="4563973"/>
          </a:xfrm>
        </p:spPr>
        <p:txBody>
          <a:bodyPr spcCol="182880">
            <a:normAutofit/>
          </a:bodyPr>
          <a:lstStyle>
            <a:lvl1pPr marL="0" indent="0">
              <a:lnSpc>
                <a:spcPct val="100000"/>
              </a:lnSpc>
              <a:buFontTx/>
              <a:buNone/>
              <a:defRPr sz="13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lnSpc>
                <a:spcPct val="100000"/>
              </a:lnSpc>
              <a:buFontTx/>
              <a:buNone/>
              <a:defRPr sz="13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2pPr>
            <a:lvl3pPr marL="914400" indent="0">
              <a:lnSpc>
                <a:spcPct val="100000"/>
              </a:lnSpc>
              <a:buFontTx/>
              <a:buNone/>
              <a:defRPr sz="13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3pPr>
            <a:lvl4pPr marL="1371600" indent="0">
              <a:lnSpc>
                <a:spcPct val="100000"/>
              </a:lnSpc>
              <a:buFontTx/>
              <a:buNone/>
              <a:defRPr sz="1600" b="1">
                <a:solidFill>
                  <a:srgbClr val="FFFFFF"/>
                </a:solidFill>
                <a:latin typeface="Cantarell" panose="02000603000000000000" pitchFamily="2" charset="0"/>
              </a:defRPr>
            </a:lvl4pPr>
            <a:lvl5pPr marL="1828800" indent="0">
              <a:lnSpc>
                <a:spcPct val="100000"/>
              </a:lnSpc>
              <a:buFontTx/>
              <a:buNone/>
              <a:defRPr sz="1600" b="1">
                <a:solidFill>
                  <a:srgbClr val="FFFFFF"/>
                </a:solidFill>
                <a:latin typeface="Cantarell" panose="02000603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6298443" y="2014249"/>
            <a:ext cx="4874524" cy="4563973"/>
          </a:xfrm>
        </p:spPr>
        <p:txBody>
          <a:bodyPr spcCol="182880">
            <a:normAutofit/>
          </a:bodyPr>
          <a:lstStyle>
            <a:lvl1pPr marL="0" indent="0">
              <a:lnSpc>
                <a:spcPct val="100000"/>
              </a:lnSpc>
              <a:buFontTx/>
              <a:buNone/>
              <a:defRPr sz="13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lnSpc>
                <a:spcPct val="100000"/>
              </a:lnSpc>
              <a:buFontTx/>
              <a:buNone/>
              <a:defRPr sz="13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2pPr>
            <a:lvl3pPr marL="914400" indent="0">
              <a:lnSpc>
                <a:spcPct val="100000"/>
              </a:lnSpc>
              <a:buFontTx/>
              <a:buNone/>
              <a:defRPr sz="13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3pPr>
            <a:lvl4pPr marL="1371600" indent="0">
              <a:lnSpc>
                <a:spcPct val="100000"/>
              </a:lnSpc>
              <a:buFontTx/>
              <a:buNone/>
              <a:defRPr sz="1600" b="1">
                <a:solidFill>
                  <a:srgbClr val="FFFFFF"/>
                </a:solidFill>
                <a:latin typeface="Cantarell" panose="02000603000000000000" pitchFamily="2" charset="0"/>
              </a:defRPr>
            </a:lvl4pPr>
            <a:lvl5pPr marL="1828800" indent="0">
              <a:lnSpc>
                <a:spcPct val="100000"/>
              </a:lnSpc>
              <a:buFontTx/>
              <a:buNone/>
              <a:defRPr sz="1600" b="1">
                <a:solidFill>
                  <a:srgbClr val="FFFFFF"/>
                </a:solidFill>
                <a:latin typeface="Cantarell" panose="02000603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40479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9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Title 10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8F3F5FF-ADC8-E741-9DB1-F1231DA3E319}"/>
              </a:ext>
            </a:extLst>
          </p:cNvPr>
          <p:cNvSpPr/>
          <p:nvPr userDrawn="1"/>
        </p:nvSpPr>
        <p:spPr>
          <a:xfrm>
            <a:off x="1" y="377209"/>
            <a:ext cx="12192000" cy="1389279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3000"/>
                </a:schemeClr>
              </a:gs>
              <a:gs pos="100000">
                <a:schemeClr val="accent5">
                  <a:lumMod val="50000"/>
                  <a:alpha val="8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3BACA43-6442-844D-A783-F674F6A846F3}"/>
              </a:ext>
            </a:extLst>
          </p:cNvPr>
          <p:cNvSpPr/>
          <p:nvPr userDrawn="1"/>
        </p:nvSpPr>
        <p:spPr>
          <a:xfrm>
            <a:off x="508000" y="2162175"/>
            <a:ext cx="11125200" cy="430688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ctrTitle"/>
          </p:nvPr>
        </p:nvSpPr>
        <p:spPr>
          <a:xfrm>
            <a:off x="508000" y="786013"/>
            <a:ext cx="11125200" cy="584789"/>
          </a:xfrm>
        </p:spPr>
        <p:txBody>
          <a:bodyPr>
            <a:noAutofit/>
          </a:bodyPr>
          <a:lstStyle>
            <a:lvl1pPr marL="0" algn="ctr">
              <a:defRPr sz="58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073625" y="2415654"/>
            <a:ext cx="4716817" cy="4053625"/>
          </a:xfrm>
        </p:spPr>
        <p:txBody>
          <a:bodyPr spcCol="182880">
            <a:normAutofit/>
          </a:bodyPr>
          <a:lstStyle>
            <a:lvl1pPr marL="0" indent="0">
              <a:lnSpc>
                <a:spcPct val="100000"/>
              </a:lnSpc>
              <a:buFontTx/>
              <a:buNone/>
              <a:defRPr sz="1600" b="1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lnSpc>
                <a:spcPct val="100000"/>
              </a:lnSpc>
              <a:buFontTx/>
              <a:buNone/>
              <a:defRPr sz="1600" b="1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2pPr>
            <a:lvl3pPr marL="914400" indent="0">
              <a:lnSpc>
                <a:spcPct val="100000"/>
              </a:lnSpc>
              <a:buFontTx/>
              <a:buNone/>
              <a:defRPr sz="1600" b="1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3pPr>
            <a:lvl4pPr marL="1371600" indent="0">
              <a:lnSpc>
                <a:spcPct val="100000"/>
              </a:lnSpc>
              <a:buFontTx/>
              <a:buNone/>
              <a:defRPr sz="1600" b="1">
                <a:solidFill>
                  <a:srgbClr val="FFFFFF"/>
                </a:solidFill>
                <a:latin typeface="Cantarell" panose="02000603000000000000" pitchFamily="2" charset="0"/>
              </a:defRPr>
            </a:lvl4pPr>
            <a:lvl5pPr marL="1828800" indent="0">
              <a:lnSpc>
                <a:spcPct val="100000"/>
              </a:lnSpc>
              <a:buFontTx/>
              <a:buNone/>
              <a:defRPr sz="1600" b="1">
                <a:solidFill>
                  <a:srgbClr val="FFFFFF"/>
                </a:solidFill>
                <a:latin typeface="Cantarell" panose="02000603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6298443" y="2415654"/>
            <a:ext cx="4874524" cy="4053625"/>
          </a:xfrm>
        </p:spPr>
        <p:txBody>
          <a:bodyPr spcCol="182880">
            <a:normAutofit/>
          </a:bodyPr>
          <a:lstStyle>
            <a:lvl1pPr marL="0" indent="0">
              <a:lnSpc>
                <a:spcPct val="100000"/>
              </a:lnSpc>
              <a:buFontTx/>
              <a:buNone/>
              <a:defRPr sz="1600" b="1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lnSpc>
                <a:spcPct val="100000"/>
              </a:lnSpc>
              <a:buFontTx/>
              <a:buNone/>
              <a:defRPr sz="1600" b="1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2pPr>
            <a:lvl3pPr marL="914400" indent="0">
              <a:lnSpc>
                <a:spcPct val="100000"/>
              </a:lnSpc>
              <a:buFontTx/>
              <a:buNone/>
              <a:defRPr sz="1600" b="1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3pPr>
            <a:lvl4pPr marL="1371600" indent="0">
              <a:lnSpc>
                <a:spcPct val="100000"/>
              </a:lnSpc>
              <a:buFontTx/>
              <a:buNone/>
              <a:defRPr sz="1600" b="1">
                <a:solidFill>
                  <a:srgbClr val="FFFFFF"/>
                </a:solidFill>
                <a:latin typeface="Cantarell" panose="02000603000000000000" pitchFamily="2" charset="0"/>
              </a:defRPr>
            </a:lvl4pPr>
            <a:lvl5pPr marL="1828800" indent="0">
              <a:lnSpc>
                <a:spcPct val="100000"/>
              </a:lnSpc>
              <a:buFontTx/>
              <a:buNone/>
              <a:defRPr sz="1600" b="1">
                <a:solidFill>
                  <a:srgbClr val="FFFFFF"/>
                </a:solidFill>
                <a:latin typeface="Cantarell" panose="02000603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77536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ycle / Process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D5A83B2-B368-0B40-A418-5F9BD277AA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46"/>
          <a:stretch/>
        </p:blipFill>
        <p:spPr>
          <a:xfrm>
            <a:off x="0" y="1105397"/>
            <a:ext cx="12892558" cy="5752603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3F211676-FA4B-9041-A1CD-960DCA3377DC}"/>
              </a:ext>
            </a:extLst>
          </p:cNvPr>
          <p:cNvSpPr/>
          <p:nvPr userDrawn="1"/>
        </p:nvSpPr>
        <p:spPr>
          <a:xfrm>
            <a:off x="4683989" y="1341347"/>
            <a:ext cx="2813970" cy="273823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87294"/>
            <a:ext cx="11125200" cy="899190"/>
          </a:xfrm>
        </p:spPr>
        <p:txBody>
          <a:bodyPr>
            <a:noAutofit/>
          </a:bodyPr>
          <a:lstStyle>
            <a:lvl1pPr marL="0" algn="ctr">
              <a:defRPr sz="5200" b="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4865148" y="2058296"/>
            <a:ext cx="2451652" cy="1280214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700" b="1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78544B6-2101-744E-835F-174F541F2D2B}"/>
              </a:ext>
            </a:extLst>
          </p:cNvPr>
          <p:cNvSpPr/>
          <p:nvPr userDrawn="1"/>
        </p:nvSpPr>
        <p:spPr>
          <a:xfrm>
            <a:off x="6797522" y="3848963"/>
            <a:ext cx="2813970" cy="273823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97005381-244B-DC45-9BF9-126B17A9581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79118" y="4530989"/>
            <a:ext cx="2451652" cy="1280214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700" b="1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6357D1C3-09E4-A844-8278-E6598936708A}"/>
              </a:ext>
            </a:extLst>
          </p:cNvPr>
          <p:cNvSpPr/>
          <p:nvPr userDrawn="1"/>
        </p:nvSpPr>
        <p:spPr>
          <a:xfrm>
            <a:off x="2695658" y="3848963"/>
            <a:ext cx="2813970" cy="273823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 Placeholder 4">
            <a:extLst>
              <a:ext uri="{FF2B5EF4-FFF2-40B4-BE49-F238E27FC236}">
                <a16:creationId xmlns:a16="http://schemas.microsoft.com/office/drawing/2014/main" id="{C09C843D-49F7-0840-8A34-82843E1E67D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877254" y="4530989"/>
            <a:ext cx="2451652" cy="1280214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700" b="1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Bent-Up Arrow 4">
            <a:extLst>
              <a:ext uri="{FF2B5EF4-FFF2-40B4-BE49-F238E27FC236}">
                <a16:creationId xmlns:a16="http://schemas.microsoft.com/office/drawing/2014/main" id="{7C42AE4F-27C7-CB45-8089-3333B75812F1}"/>
              </a:ext>
            </a:extLst>
          </p:cNvPr>
          <p:cNvSpPr/>
          <p:nvPr userDrawn="1"/>
        </p:nvSpPr>
        <p:spPr>
          <a:xfrm rot="5400000" flipH="1">
            <a:off x="3543096" y="2552325"/>
            <a:ext cx="603539" cy="895696"/>
          </a:xfrm>
          <a:prstGeom prst="bentUp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Bent-Up Arrow 40">
            <a:extLst>
              <a:ext uri="{FF2B5EF4-FFF2-40B4-BE49-F238E27FC236}">
                <a16:creationId xmlns:a16="http://schemas.microsoft.com/office/drawing/2014/main" id="{65F4C381-0E10-AB4F-AF60-5163B074CD4D}"/>
              </a:ext>
            </a:extLst>
          </p:cNvPr>
          <p:cNvSpPr/>
          <p:nvPr userDrawn="1"/>
        </p:nvSpPr>
        <p:spPr>
          <a:xfrm rot="16200000" flipH="1">
            <a:off x="5886995" y="5785776"/>
            <a:ext cx="603539" cy="895696"/>
          </a:xfrm>
          <a:prstGeom prst="bentUp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Bent-Up Arrow 41">
            <a:extLst>
              <a:ext uri="{FF2B5EF4-FFF2-40B4-BE49-F238E27FC236}">
                <a16:creationId xmlns:a16="http://schemas.microsoft.com/office/drawing/2014/main" id="{5C84F4BD-51E1-8246-8852-8BA7E226732A}"/>
              </a:ext>
            </a:extLst>
          </p:cNvPr>
          <p:cNvSpPr/>
          <p:nvPr userDrawn="1"/>
        </p:nvSpPr>
        <p:spPr>
          <a:xfrm rot="10800000" flipH="1">
            <a:off x="8122182" y="2698404"/>
            <a:ext cx="603539" cy="895696"/>
          </a:xfrm>
          <a:prstGeom prst="bentUp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13D01B5-0B7D-8E46-8321-BD7B64948062}"/>
              </a:ext>
            </a:extLst>
          </p:cNvPr>
          <p:cNvGrpSpPr/>
          <p:nvPr userDrawn="1"/>
        </p:nvGrpSpPr>
        <p:grpSpPr>
          <a:xfrm>
            <a:off x="5850778" y="3507604"/>
            <a:ext cx="480391" cy="134938"/>
            <a:chOff x="5888659" y="3441700"/>
            <a:chExt cx="480391" cy="134938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BB957DD-57EF-3645-AC81-D688F5E9A952}"/>
                </a:ext>
              </a:extLst>
            </p:cNvPr>
            <p:cNvSpPr/>
            <p:nvPr userDrawn="1"/>
          </p:nvSpPr>
          <p:spPr>
            <a:xfrm>
              <a:off x="6060109" y="3441700"/>
              <a:ext cx="137492" cy="1349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8CBBAEA-8418-EC4D-8B49-B19FEE94429E}"/>
                </a:ext>
              </a:extLst>
            </p:cNvPr>
            <p:cNvSpPr/>
            <p:nvPr userDrawn="1"/>
          </p:nvSpPr>
          <p:spPr>
            <a:xfrm>
              <a:off x="6234734" y="3441700"/>
              <a:ext cx="134316" cy="1349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DAC8E92-114B-A74E-AF32-B30E816D7201}"/>
                </a:ext>
              </a:extLst>
            </p:cNvPr>
            <p:cNvSpPr/>
            <p:nvPr userDrawn="1"/>
          </p:nvSpPr>
          <p:spPr>
            <a:xfrm>
              <a:off x="5888659" y="3441700"/>
              <a:ext cx="134316" cy="1349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EFA2363-C6CD-C948-B67D-C716CB9BC11B}"/>
              </a:ext>
            </a:extLst>
          </p:cNvPr>
          <p:cNvGrpSpPr/>
          <p:nvPr userDrawn="1"/>
        </p:nvGrpSpPr>
        <p:grpSpPr>
          <a:xfrm>
            <a:off x="3862447" y="5986132"/>
            <a:ext cx="480391" cy="134938"/>
            <a:chOff x="5888659" y="3441700"/>
            <a:chExt cx="480391" cy="134938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6A33278-33DB-294A-9D29-8CA55703E413}"/>
                </a:ext>
              </a:extLst>
            </p:cNvPr>
            <p:cNvSpPr/>
            <p:nvPr userDrawn="1"/>
          </p:nvSpPr>
          <p:spPr>
            <a:xfrm>
              <a:off x="6060109" y="3441700"/>
              <a:ext cx="137492" cy="1349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6CCED25-4B9C-A846-88FF-A3DAD428E54D}"/>
                </a:ext>
              </a:extLst>
            </p:cNvPr>
            <p:cNvSpPr/>
            <p:nvPr userDrawn="1"/>
          </p:nvSpPr>
          <p:spPr>
            <a:xfrm>
              <a:off x="6234734" y="3441700"/>
              <a:ext cx="134316" cy="1349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0C21DF1-10B1-CF49-81EA-733CF27F45C2}"/>
                </a:ext>
              </a:extLst>
            </p:cNvPr>
            <p:cNvSpPr/>
            <p:nvPr userDrawn="1"/>
          </p:nvSpPr>
          <p:spPr>
            <a:xfrm>
              <a:off x="5888659" y="3441700"/>
              <a:ext cx="134316" cy="1349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3B40EC5-5E19-B34C-B4CF-C42A1AC1186A}"/>
              </a:ext>
            </a:extLst>
          </p:cNvPr>
          <p:cNvGrpSpPr/>
          <p:nvPr userDrawn="1"/>
        </p:nvGrpSpPr>
        <p:grpSpPr>
          <a:xfrm>
            <a:off x="7964311" y="5986132"/>
            <a:ext cx="480391" cy="134938"/>
            <a:chOff x="5888659" y="3441700"/>
            <a:chExt cx="480391" cy="134938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01502CE-1988-8047-9CD1-BFBC4457C00B}"/>
                </a:ext>
              </a:extLst>
            </p:cNvPr>
            <p:cNvSpPr/>
            <p:nvPr userDrawn="1"/>
          </p:nvSpPr>
          <p:spPr>
            <a:xfrm>
              <a:off x="6060109" y="3441700"/>
              <a:ext cx="137492" cy="1349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D35D92F-6265-F746-B463-BA32A94307BB}"/>
                </a:ext>
              </a:extLst>
            </p:cNvPr>
            <p:cNvSpPr/>
            <p:nvPr userDrawn="1"/>
          </p:nvSpPr>
          <p:spPr>
            <a:xfrm>
              <a:off x="6234734" y="3441700"/>
              <a:ext cx="134316" cy="1349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F6CC73E-2080-3F4C-9152-0411336792C5}"/>
                </a:ext>
              </a:extLst>
            </p:cNvPr>
            <p:cNvSpPr/>
            <p:nvPr userDrawn="1"/>
          </p:nvSpPr>
          <p:spPr>
            <a:xfrm>
              <a:off x="5888659" y="3441700"/>
              <a:ext cx="134316" cy="1349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4005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1" grpId="0" animBg="1"/>
      <p:bldP spid="36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Option 2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13AC31F-52A9-C448-A1DF-63E7D0E17D56}"/>
              </a:ext>
            </a:extLst>
          </p:cNvPr>
          <p:cNvSpPr/>
          <p:nvPr userDrawn="1"/>
        </p:nvSpPr>
        <p:spPr>
          <a:xfrm>
            <a:off x="398463" y="381000"/>
            <a:ext cx="11430000" cy="6096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3000"/>
                </a:schemeClr>
              </a:gs>
              <a:gs pos="100000">
                <a:schemeClr val="accent5">
                  <a:lumMod val="50000"/>
                  <a:alpha val="8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000" y="715633"/>
            <a:ext cx="11125200" cy="584789"/>
          </a:xfrm>
        </p:spPr>
        <p:txBody>
          <a:bodyPr>
            <a:noAutofit/>
          </a:bodyPr>
          <a:lstStyle>
            <a:lvl1pPr marL="228600" algn="l">
              <a:defRPr sz="42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" y="1635053"/>
            <a:ext cx="9547725" cy="841248"/>
          </a:xfrm>
          <a:solidFill>
            <a:schemeClr val="tx1"/>
          </a:solidFill>
          <a:ln>
            <a:noFill/>
          </a:ln>
        </p:spPr>
        <p:txBody>
          <a:bodyPr anchor="ctr">
            <a:noAutofit/>
          </a:bodyPr>
          <a:lstStyle>
            <a:lvl1pPr marL="640080" indent="0" algn="l">
              <a:buNone/>
              <a:defRPr sz="2800" i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24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 Option 1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3D856B2B-578E-5744-BC86-72C6E0CDE008}"/>
              </a:ext>
            </a:extLst>
          </p:cNvPr>
          <p:cNvSpPr/>
          <p:nvPr userDrawn="1"/>
        </p:nvSpPr>
        <p:spPr>
          <a:xfrm>
            <a:off x="-1588" y="13252"/>
            <a:ext cx="12193588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3000"/>
                </a:schemeClr>
              </a:gs>
              <a:gs pos="100000">
                <a:schemeClr val="accent5">
                  <a:lumMod val="50000"/>
                  <a:alpha val="8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8B24191-1F6B-E34A-BF32-8BDC797C5DCF}"/>
              </a:ext>
            </a:extLst>
          </p:cNvPr>
          <p:cNvSpPr/>
          <p:nvPr userDrawn="1"/>
        </p:nvSpPr>
        <p:spPr>
          <a:xfrm>
            <a:off x="508000" y="4440437"/>
            <a:ext cx="3361445" cy="2028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2AF578D-49C5-6541-BFD4-97DE1E3F01F6}"/>
              </a:ext>
            </a:extLst>
          </p:cNvPr>
          <p:cNvSpPr/>
          <p:nvPr userDrawn="1"/>
        </p:nvSpPr>
        <p:spPr>
          <a:xfrm>
            <a:off x="4389886" y="4440437"/>
            <a:ext cx="3361445" cy="2028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F82F957-D9E9-B74C-A1D2-5E8B04D09658}"/>
              </a:ext>
            </a:extLst>
          </p:cNvPr>
          <p:cNvSpPr/>
          <p:nvPr userDrawn="1"/>
        </p:nvSpPr>
        <p:spPr>
          <a:xfrm>
            <a:off x="507999" y="2070195"/>
            <a:ext cx="3361445" cy="2028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5DE6B86-7B9E-1049-9DC7-40F2A18FEBE1}"/>
              </a:ext>
            </a:extLst>
          </p:cNvPr>
          <p:cNvSpPr/>
          <p:nvPr userDrawn="1"/>
        </p:nvSpPr>
        <p:spPr>
          <a:xfrm>
            <a:off x="4366266" y="2090043"/>
            <a:ext cx="3361445" cy="2028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8284D0E-9C8D-014C-BAB0-E537B337F35B}"/>
              </a:ext>
            </a:extLst>
          </p:cNvPr>
          <p:cNvSpPr/>
          <p:nvPr userDrawn="1"/>
        </p:nvSpPr>
        <p:spPr>
          <a:xfrm>
            <a:off x="8195056" y="2090043"/>
            <a:ext cx="3361445" cy="2028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533F0CE-36C5-FA4B-9BED-B9B707F8BFFD}"/>
              </a:ext>
            </a:extLst>
          </p:cNvPr>
          <p:cNvSpPr/>
          <p:nvPr userDrawn="1"/>
        </p:nvSpPr>
        <p:spPr>
          <a:xfrm>
            <a:off x="8180199" y="4411552"/>
            <a:ext cx="3361445" cy="20286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000" y="856701"/>
            <a:ext cx="11125200" cy="584789"/>
          </a:xfrm>
        </p:spPr>
        <p:txBody>
          <a:bodyPr>
            <a:noAutofit/>
          </a:bodyPr>
          <a:lstStyle>
            <a:lvl1pPr marL="0" algn="ctr">
              <a:defRPr sz="52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39576" y="2072789"/>
            <a:ext cx="3253153" cy="2026032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700" b="1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428245" y="2092637"/>
            <a:ext cx="3208011" cy="2026032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700" b="1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8256915" y="2105319"/>
            <a:ext cx="3208011" cy="2026032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700" b="1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539576" y="4420589"/>
            <a:ext cx="3253153" cy="2026032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700" b="1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4466594" y="4443031"/>
            <a:ext cx="3208011" cy="2026032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700" b="1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256915" y="4398870"/>
            <a:ext cx="3208011" cy="2026032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700" b="1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069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6" grpId="0" animBg="1"/>
      <p:bldP spid="25" grpId="0" animBg="1"/>
      <p:bldP spid="27" grpId="0" animBg="1"/>
      <p:bldP spid="28" grpId="0" animBg="1"/>
      <p:bldP spid="29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Slide Option 1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2ADF475-C159-FF41-9E59-BB977A7DA82C}"/>
              </a:ext>
            </a:extLst>
          </p:cNvPr>
          <p:cNvSpPr/>
          <p:nvPr userDrawn="1"/>
        </p:nvSpPr>
        <p:spPr>
          <a:xfrm>
            <a:off x="263456" y="251791"/>
            <a:ext cx="11663501" cy="6347792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3000"/>
                </a:schemeClr>
              </a:gs>
              <a:gs pos="100000">
                <a:schemeClr val="accent5">
                  <a:lumMod val="50000"/>
                  <a:alpha val="8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3625" y="358446"/>
            <a:ext cx="10008359" cy="1164472"/>
          </a:xfrm>
        </p:spPr>
        <p:txBody>
          <a:bodyPr anchor="b">
            <a:noAutofit/>
          </a:bodyPr>
          <a:lstStyle>
            <a:lvl1pPr marL="0" algn="l">
              <a:defRPr sz="48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073625" y="1665028"/>
            <a:ext cx="10008359" cy="4811973"/>
          </a:xfrm>
        </p:spPr>
        <p:txBody>
          <a:bodyPr spcCol="182880">
            <a:normAutofit/>
          </a:bodyPr>
          <a:lstStyle>
            <a:lvl1pPr marL="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2pPr>
            <a:lvl3pPr marL="91440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3pPr>
            <a:lvl4pPr marL="137160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4pPr>
            <a:lvl5pPr marL="182880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199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Slide Option 1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E829C82-6520-C047-AE04-0A13168D6BD7}"/>
              </a:ext>
            </a:extLst>
          </p:cNvPr>
          <p:cNvSpPr/>
          <p:nvPr userDrawn="1"/>
        </p:nvSpPr>
        <p:spPr>
          <a:xfrm>
            <a:off x="6010275" y="0"/>
            <a:ext cx="6181725" cy="6884988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3000"/>
                </a:schemeClr>
              </a:gs>
              <a:gs pos="100000">
                <a:schemeClr val="accent5">
                  <a:lumMod val="50000"/>
                  <a:alpha val="8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303854"/>
            <a:ext cx="5537200" cy="760670"/>
          </a:xfrm>
        </p:spPr>
        <p:txBody>
          <a:bodyPr anchor="t">
            <a:noAutofit/>
          </a:bodyPr>
          <a:lstStyle>
            <a:lvl1pPr marL="0" algn="ctr">
              <a:defRPr sz="32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6096000" y="1269241"/>
            <a:ext cx="5537200" cy="5098576"/>
          </a:xfrm>
        </p:spPr>
        <p:txBody>
          <a:bodyPr spcCol="182880">
            <a:normAutofit/>
          </a:bodyPr>
          <a:lstStyle>
            <a:lvl1pPr marL="0" indent="0" algn="l">
              <a:lnSpc>
                <a:spcPct val="100000"/>
              </a:lnSpc>
              <a:spcAft>
                <a:spcPts val="1000"/>
              </a:spcAft>
              <a:buFontTx/>
              <a:buNone/>
              <a:defRPr sz="1600" b="1">
                <a:solidFill>
                  <a:schemeClr val="bg1"/>
                </a:solidFill>
                <a:latin typeface="+mn-lt"/>
              </a:defRPr>
            </a:lvl1pPr>
            <a:lvl2pPr marL="457200" indent="0" algn="l">
              <a:lnSpc>
                <a:spcPct val="100000"/>
              </a:lnSpc>
              <a:spcAft>
                <a:spcPts val="1000"/>
              </a:spcAft>
              <a:buFontTx/>
              <a:buNone/>
              <a:defRPr sz="1600" b="1">
                <a:solidFill>
                  <a:schemeClr val="bg1"/>
                </a:solidFill>
                <a:latin typeface="+mn-lt"/>
              </a:defRPr>
            </a:lvl2pPr>
            <a:lvl3pPr marL="914400" indent="0" algn="l">
              <a:lnSpc>
                <a:spcPct val="100000"/>
              </a:lnSpc>
              <a:spcAft>
                <a:spcPts val="1000"/>
              </a:spcAft>
              <a:buFontTx/>
              <a:buNone/>
              <a:defRPr sz="1600" b="1">
                <a:solidFill>
                  <a:schemeClr val="bg1"/>
                </a:solidFill>
                <a:latin typeface="+mn-lt"/>
              </a:defRPr>
            </a:lvl3pPr>
            <a:lvl4pPr marL="1371600" indent="0" algn="l">
              <a:lnSpc>
                <a:spcPct val="100000"/>
              </a:lnSpc>
              <a:spcAft>
                <a:spcPts val="1000"/>
              </a:spcAft>
              <a:buFontTx/>
              <a:buNone/>
              <a:defRPr sz="1600" b="1">
                <a:solidFill>
                  <a:schemeClr val="bg1"/>
                </a:solidFill>
                <a:latin typeface="+mn-lt"/>
              </a:defRPr>
            </a:lvl4pPr>
            <a:lvl5pPr marL="1828800" indent="0" algn="l">
              <a:lnSpc>
                <a:spcPct val="100000"/>
              </a:lnSpc>
              <a:spcAft>
                <a:spcPts val="1000"/>
              </a:spcAft>
              <a:buFontTx/>
              <a:buNone/>
              <a:defRPr sz="1600" b="1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657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Slide Option 1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D0538F4-3F8A-5743-84C7-D216AB93D9A9}"/>
              </a:ext>
            </a:extLst>
          </p:cNvPr>
          <p:cNvSpPr/>
          <p:nvPr userDrawn="1"/>
        </p:nvSpPr>
        <p:spPr>
          <a:xfrm>
            <a:off x="-1" y="0"/>
            <a:ext cx="12192001" cy="6868319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3000"/>
                </a:schemeClr>
              </a:gs>
              <a:gs pos="100000">
                <a:schemeClr val="accent5">
                  <a:lumMod val="50000"/>
                  <a:alpha val="8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000" y="417539"/>
            <a:ext cx="11125200" cy="1017225"/>
          </a:xfrm>
          <a:solidFill>
            <a:srgbClr val="FFFFFF"/>
          </a:solidFill>
        </p:spPr>
        <p:txBody>
          <a:bodyPr>
            <a:noAutofit/>
          </a:bodyPr>
          <a:lstStyle>
            <a:lvl1pPr marL="0" algn="ctr">
              <a:defRPr sz="3300" b="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1364974" y="2904209"/>
            <a:ext cx="10268225" cy="637287"/>
          </a:xfrm>
        </p:spPr>
        <p:txBody>
          <a:bodyPr anchor="ctr">
            <a:noAutofit/>
          </a:bodyPr>
          <a:lstStyle>
            <a:lvl1pPr marL="182880" indent="0" algn="l">
              <a:spcBef>
                <a:spcPts val="0"/>
              </a:spcBef>
              <a:buFontTx/>
              <a:buNone/>
              <a:defRPr sz="28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1364974" y="3827739"/>
            <a:ext cx="10268225" cy="637287"/>
          </a:xfrm>
        </p:spPr>
        <p:txBody>
          <a:bodyPr anchor="ctr">
            <a:noAutofit/>
          </a:bodyPr>
          <a:lstStyle>
            <a:lvl1pPr marL="182880" indent="0" algn="l">
              <a:spcBef>
                <a:spcPts val="0"/>
              </a:spcBef>
              <a:buFontTx/>
              <a:buNone/>
              <a:defRPr sz="28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1364974" y="5674800"/>
            <a:ext cx="10268225" cy="637287"/>
          </a:xfrm>
        </p:spPr>
        <p:txBody>
          <a:bodyPr anchor="ctr">
            <a:noAutofit/>
          </a:bodyPr>
          <a:lstStyle>
            <a:lvl1pPr marL="182880" indent="0" algn="l">
              <a:spcBef>
                <a:spcPts val="0"/>
              </a:spcBef>
              <a:buFontTx/>
              <a:buNone/>
              <a:defRPr sz="28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1364974" y="1980679"/>
            <a:ext cx="10268226" cy="637287"/>
          </a:xfrm>
        </p:spPr>
        <p:txBody>
          <a:bodyPr anchor="ctr">
            <a:noAutofit/>
          </a:bodyPr>
          <a:lstStyle>
            <a:lvl1pPr marL="182880" indent="0" algn="l">
              <a:spcBef>
                <a:spcPts val="0"/>
              </a:spcBef>
              <a:buFontTx/>
              <a:buNone/>
              <a:defRPr sz="28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8" name="Text Placeholder 4"/>
          <p:cNvSpPr>
            <a:spLocks noGrp="1"/>
          </p:cNvSpPr>
          <p:nvPr>
            <p:ph type="body" sz="quarter" idx="22"/>
          </p:nvPr>
        </p:nvSpPr>
        <p:spPr>
          <a:xfrm>
            <a:off x="1364974" y="4751269"/>
            <a:ext cx="10268225" cy="637287"/>
          </a:xfrm>
        </p:spPr>
        <p:txBody>
          <a:bodyPr anchor="ctr">
            <a:noAutofit/>
          </a:bodyPr>
          <a:lstStyle>
            <a:lvl1pPr marL="182880" indent="0" algn="l">
              <a:spcBef>
                <a:spcPts val="0"/>
              </a:spcBef>
              <a:buFontTx/>
              <a:buNone/>
              <a:defRPr sz="28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Freeform 7">
            <a:extLst>
              <a:ext uri="{FF2B5EF4-FFF2-40B4-BE49-F238E27FC236}">
                <a16:creationId xmlns:a16="http://schemas.microsoft.com/office/drawing/2014/main" id="{CDEACDAE-C3F8-1048-A7CC-793954924CB3}"/>
              </a:ext>
            </a:extLst>
          </p:cNvPr>
          <p:cNvSpPr>
            <a:spLocks/>
          </p:cNvSpPr>
          <p:nvPr userDrawn="1"/>
        </p:nvSpPr>
        <p:spPr bwMode="auto">
          <a:xfrm>
            <a:off x="516525" y="1994268"/>
            <a:ext cx="627476" cy="599764"/>
          </a:xfrm>
          <a:custGeom>
            <a:avLst/>
            <a:gdLst>
              <a:gd name="T0" fmla="*/ 180818334 w 1691"/>
              <a:gd name="T1" fmla="*/ 65990893 h 1610"/>
              <a:gd name="T2" fmla="*/ 111700816 w 1691"/>
              <a:gd name="T3" fmla="*/ 65990893 h 1610"/>
              <a:gd name="T4" fmla="*/ 90730244 w 1691"/>
              <a:gd name="T5" fmla="*/ 0 h 1610"/>
              <a:gd name="T6" fmla="*/ 69010690 w 1691"/>
              <a:gd name="T7" fmla="*/ 65668372 h 1610"/>
              <a:gd name="T8" fmla="*/ 0 w 1691"/>
              <a:gd name="T9" fmla="*/ 65453358 h 1610"/>
              <a:gd name="T10" fmla="*/ 641856 w 1691"/>
              <a:gd name="T11" fmla="*/ 65990893 h 1610"/>
              <a:gd name="T12" fmla="*/ 0 w 1691"/>
              <a:gd name="T13" fmla="*/ 65990893 h 1610"/>
              <a:gd name="T14" fmla="*/ 55850408 w 1691"/>
              <a:gd name="T15" fmla="*/ 106617260 h 1610"/>
              <a:gd name="T16" fmla="*/ 34665883 w 1691"/>
              <a:gd name="T17" fmla="*/ 172715362 h 1610"/>
              <a:gd name="T18" fmla="*/ 90516292 w 1691"/>
              <a:gd name="T19" fmla="*/ 131981787 h 1610"/>
              <a:gd name="T20" fmla="*/ 145938796 w 1691"/>
              <a:gd name="T21" fmla="*/ 172930376 h 1610"/>
              <a:gd name="T22" fmla="*/ 124861098 w 1691"/>
              <a:gd name="T23" fmla="*/ 106831975 h 1610"/>
              <a:gd name="T24" fmla="*/ 180818334 w 1691"/>
              <a:gd name="T25" fmla="*/ 65990893 h 1610"/>
              <a:gd name="T26" fmla="*/ 127107743 w 1691"/>
              <a:gd name="T27" fmla="*/ 146921104 h 1610"/>
              <a:gd name="T28" fmla="*/ 90302340 w 1691"/>
              <a:gd name="T29" fmla="*/ 119836761 h 1610"/>
              <a:gd name="T30" fmla="*/ 53282686 w 1691"/>
              <a:gd name="T31" fmla="*/ 146921104 h 1610"/>
              <a:gd name="T32" fmla="*/ 67512728 w 1691"/>
              <a:gd name="T33" fmla="*/ 103177926 h 1610"/>
              <a:gd name="T34" fmla="*/ 30493075 w 1691"/>
              <a:gd name="T35" fmla="*/ 76093582 h 1610"/>
              <a:gd name="T36" fmla="*/ 30920979 w 1691"/>
              <a:gd name="T37" fmla="*/ 76093582 h 1610"/>
              <a:gd name="T38" fmla="*/ 30279123 w 1691"/>
              <a:gd name="T39" fmla="*/ 75663852 h 1610"/>
              <a:gd name="T40" fmla="*/ 76072000 w 1691"/>
              <a:gd name="T41" fmla="*/ 75878866 h 1610"/>
              <a:gd name="T42" fmla="*/ 90516292 w 1691"/>
              <a:gd name="T43" fmla="*/ 32135688 h 1610"/>
              <a:gd name="T44" fmla="*/ 104532382 w 1691"/>
              <a:gd name="T45" fmla="*/ 76093582 h 1610"/>
              <a:gd name="T46" fmla="*/ 150539508 w 1691"/>
              <a:gd name="T47" fmla="*/ 76093582 h 1610"/>
              <a:gd name="T48" fmla="*/ 113305903 w 1691"/>
              <a:gd name="T49" fmla="*/ 103392940 h 1610"/>
              <a:gd name="T50" fmla="*/ 127107743 w 1691"/>
              <a:gd name="T51" fmla="*/ 146921104 h 16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91" h="1610">
                <a:moveTo>
                  <a:pt x="1690" y="614"/>
                </a:moveTo>
                <a:lnTo>
                  <a:pt x="1044" y="614"/>
                </a:lnTo>
                <a:lnTo>
                  <a:pt x="848" y="0"/>
                </a:lnTo>
                <a:lnTo>
                  <a:pt x="645" y="611"/>
                </a:lnTo>
                <a:lnTo>
                  <a:pt x="0" y="609"/>
                </a:lnTo>
                <a:lnTo>
                  <a:pt x="6" y="614"/>
                </a:lnTo>
                <a:lnTo>
                  <a:pt x="0" y="614"/>
                </a:lnTo>
                <a:lnTo>
                  <a:pt x="522" y="992"/>
                </a:lnTo>
                <a:lnTo>
                  <a:pt x="324" y="1607"/>
                </a:lnTo>
                <a:lnTo>
                  <a:pt x="846" y="1228"/>
                </a:lnTo>
                <a:lnTo>
                  <a:pt x="1364" y="1609"/>
                </a:lnTo>
                <a:lnTo>
                  <a:pt x="1167" y="994"/>
                </a:lnTo>
                <a:lnTo>
                  <a:pt x="1690" y="614"/>
                </a:lnTo>
                <a:close/>
                <a:moveTo>
                  <a:pt x="1188" y="1367"/>
                </a:moveTo>
                <a:lnTo>
                  <a:pt x="844" y="1115"/>
                </a:lnTo>
                <a:lnTo>
                  <a:pt x="498" y="1367"/>
                </a:lnTo>
                <a:lnTo>
                  <a:pt x="631" y="960"/>
                </a:lnTo>
                <a:lnTo>
                  <a:pt x="285" y="708"/>
                </a:lnTo>
                <a:lnTo>
                  <a:pt x="289" y="708"/>
                </a:lnTo>
                <a:lnTo>
                  <a:pt x="283" y="704"/>
                </a:lnTo>
                <a:lnTo>
                  <a:pt x="711" y="706"/>
                </a:lnTo>
                <a:lnTo>
                  <a:pt x="846" y="299"/>
                </a:lnTo>
                <a:lnTo>
                  <a:pt x="977" y="708"/>
                </a:lnTo>
                <a:lnTo>
                  <a:pt x="1407" y="708"/>
                </a:lnTo>
                <a:lnTo>
                  <a:pt x="1059" y="962"/>
                </a:lnTo>
                <a:lnTo>
                  <a:pt x="1188" y="13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Freeform 8">
            <a:extLst>
              <a:ext uri="{FF2B5EF4-FFF2-40B4-BE49-F238E27FC236}">
                <a16:creationId xmlns:a16="http://schemas.microsoft.com/office/drawing/2014/main" id="{17E29689-BB0B-8B4A-BAF0-A6D7F50E216E}"/>
              </a:ext>
            </a:extLst>
          </p:cNvPr>
          <p:cNvSpPr>
            <a:spLocks/>
          </p:cNvSpPr>
          <p:nvPr userDrawn="1"/>
        </p:nvSpPr>
        <p:spPr bwMode="auto">
          <a:xfrm>
            <a:off x="516525" y="5693561"/>
            <a:ext cx="627476" cy="599764"/>
          </a:xfrm>
          <a:custGeom>
            <a:avLst/>
            <a:gdLst>
              <a:gd name="T0" fmla="*/ 180818334 w 1691"/>
              <a:gd name="T1" fmla="*/ 65990893 h 1610"/>
              <a:gd name="T2" fmla="*/ 111700816 w 1691"/>
              <a:gd name="T3" fmla="*/ 65990893 h 1610"/>
              <a:gd name="T4" fmla="*/ 90730244 w 1691"/>
              <a:gd name="T5" fmla="*/ 0 h 1610"/>
              <a:gd name="T6" fmla="*/ 69010690 w 1691"/>
              <a:gd name="T7" fmla="*/ 65668372 h 1610"/>
              <a:gd name="T8" fmla="*/ 0 w 1691"/>
              <a:gd name="T9" fmla="*/ 65453358 h 1610"/>
              <a:gd name="T10" fmla="*/ 641856 w 1691"/>
              <a:gd name="T11" fmla="*/ 65990893 h 1610"/>
              <a:gd name="T12" fmla="*/ 0 w 1691"/>
              <a:gd name="T13" fmla="*/ 65990893 h 1610"/>
              <a:gd name="T14" fmla="*/ 55850408 w 1691"/>
              <a:gd name="T15" fmla="*/ 106617260 h 1610"/>
              <a:gd name="T16" fmla="*/ 34665883 w 1691"/>
              <a:gd name="T17" fmla="*/ 172715362 h 1610"/>
              <a:gd name="T18" fmla="*/ 90516292 w 1691"/>
              <a:gd name="T19" fmla="*/ 131981787 h 1610"/>
              <a:gd name="T20" fmla="*/ 145938796 w 1691"/>
              <a:gd name="T21" fmla="*/ 172930376 h 1610"/>
              <a:gd name="T22" fmla="*/ 124861098 w 1691"/>
              <a:gd name="T23" fmla="*/ 106831975 h 1610"/>
              <a:gd name="T24" fmla="*/ 180818334 w 1691"/>
              <a:gd name="T25" fmla="*/ 65990893 h 1610"/>
              <a:gd name="T26" fmla="*/ 127107743 w 1691"/>
              <a:gd name="T27" fmla="*/ 146921104 h 1610"/>
              <a:gd name="T28" fmla="*/ 90302340 w 1691"/>
              <a:gd name="T29" fmla="*/ 119836761 h 1610"/>
              <a:gd name="T30" fmla="*/ 53282686 w 1691"/>
              <a:gd name="T31" fmla="*/ 146921104 h 1610"/>
              <a:gd name="T32" fmla="*/ 67512728 w 1691"/>
              <a:gd name="T33" fmla="*/ 103177926 h 1610"/>
              <a:gd name="T34" fmla="*/ 30493075 w 1691"/>
              <a:gd name="T35" fmla="*/ 76093582 h 1610"/>
              <a:gd name="T36" fmla="*/ 30920979 w 1691"/>
              <a:gd name="T37" fmla="*/ 76093582 h 1610"/>
              <a:gd name="T38" fmla="*/ 30279123 w 1691"/>
              <a:gd name="T39" fmla="*/ 75663852 h 1610"/>
              <a:gd name="T40" fmla="*/ 76072000 w 1691"/>
              <a:gd name="T41" fmla="*/ 75878866 h 1610"/>
              <a:gd name="T42" fmla="*/ 90516292 w 1691"/>
              <a:gd name="T43" fmla="*/ 32135688 h 1610"/>
              <a:gd name="T44" fmla="*/ 104532382 w 1691"/>
              <a:gd name="T45" fmla="*/ 76093582 h 1610"/>
              <a:gd name="T46" fmla="*/ 150539508 w 1691"/>
              <a:gd name="T47" fmla="*/ 76093582 h 1610"/>
              <a:gd name="T48" fmla="*/ 113305903 w 1691"/>
              <a:gd name="T49" fmla="*/ 103392940 h 1610"/>
              <a:gd name="T50" fmla="*/ 127107743 w 1691"/>
              <a:gd name="T51" fmla="*/ 146921104 h 16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91" h="1610">
                <a:moveTo>
                  <a:pt x="1690" y="614"/>
                </a:moveTo>
                <a:lnTo>
                  <a:pt x="1044" y="614"/>
                </a:lnTo>
                <a:lnTo>
                  <a:pt x="848" y="0"/>
                </a:lnTo>
                <a:lnTo>
                  <a:pt x="645" y="611"/>
                </a:lnTo>
                <a:lnTo>
                  <a:pt x="0" y="609"/>
                </a:lnTo>
                <a:lnTo>
                  <a:pt x="6" y="614"/>
                </a:lnTo>
                <a:lnTo>
                  <a:pt x="0" y="614"/>
                </a:lnTo>
                <a:lnTo>
                  <a:pt x="522" y="992"/>
                </a:lnTo>
                <a:lnTo>
                  <a:pt x="324" y="1607"/>
                </a:lnTo>
                <a:lnTo>
                  <a:pt x="846" y="1228"/>
                </a:lnTo>
                <a:lnTo>
                  <a:pt x="1364" y="1609"/>
                </a:lnTo>
                <a:lnTo>
                  <a:pt x="1167" y="994"/>
                </a:lnTo>
                <a:lnTo>
                  <a:pt x="1690" y="614"/>
                </a:lnTo>
                <a:close/>
                <a:moveTo>
                  <a:pt x="1188" y="1367"/>
                </a:moveTo>
                <a:lnTo>
                  <a:pt x="844" y="1115"/>
                </a:lnTo>
                <a:lnTo>
                  <a:pt x="498" y="1367"/>
                </a:lnTo>
                <a:lnTo>
                  <a:pt x="631" y="960"/>
                </a:lnTo>
                <a:lnTo>
                  <a:pt x="285" y="708"/>
                </a:lnTo>
                <a:lnTo>
                  <a:pt x="289" y="708"/>
                </a:lnTo>
                <a:lnTo>
                  <a:pt x="283" y="704"/>
                </a:lnTo>
                <a:lnTo>
                  <a:pt x="711" y="706"/>
                </a:lnTo>
                <a:lnTo>
                  <a:pt x="846" y="299"/>
                </a:lnTo>
                <a:lnTo>
                  <a:pt x="977" y="708"/>
                </a:lnTo>
                <a:lnTo>
                  <a:pt x="1407" y="708"/>
                </a:lnTo>
                <a:lnTo>
                  <a:pt x="1059" y="962"/>
                </a:lnTo>
                <a:lnTo>
                  <a:pt x="1188" y="13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9">
            <a:extLst>
              <a:ext uri="{FF2B5EF4-FFF2-40B4-BE49-F238E27FC236}">
                <a16:creationId xmlns:a16="http://schemas.microsoft.com/office/drawing/2014/main" id="{8BB91098-2754-E349-A793-9D15048F8530}"/>
              </a:ext>
            </a:extLst>
          </p:cNvPr>
          <p:cNvSpPr>
            <a:spLocks/>
          </p:cNvSpPr>
          <p:nvPr userDrawn="1"/>
        </p:nvSpPr>
        <p:spPr bwMode="auto">
          <a:xfrm>
            <a:off x="516525" y="2922970"/>
            <a:ext cx="627476" cy="599764"/>
          </a:xfrm>
          <a:custGeom>
            <a:avLst/>
            <a:gdLst>
              <a:gd name="T0" fmla="*/ 180818334 w 1691"/>
              <a:gd name="T1" fmla="*/ 65990893 h 1610"/>
              <a:gd name="T2" fmla="*/ 111700816 w 1691"/>
              <a:gd name="T3" fmla="*/ 65990893 h 1610"/>
              <a:gd name="T4" fmla="*/ 90730244 w 1691"/>
              <a:gd name="T5" fmla="*/ 0 h 1610"/>
              <a:gd name="T6" fmla="*/ 69010690 w 1691"/>
              <a:gd name="T7" fmla="*/ 65668372 h 1610"/>
              <a:gd name="T8" fmla="*/ 0 w 1691"/>
              <a:gd name="T9" fmla="*/ 65453358 h 1610"/>
              <a:gd name="T10" fmla="*/ 641856 w 1691"/>
              <a:gd name="T11" fmla="*/ 65990893 h 1610"/>
              <a:gd name="T12" fmla="*/ 0 w 1691"/>
              <a:gd name="T13" fmla="*/ 65990893 h 1610"/>
              <a:gd name="T14" fmla="*/ 55850408 w 1691"/>
              <a:gd name="T15" fmla="*/ 106617260 h 1610"/>
              <a:gd name="T16" fmla="*/ 34665883 w 1691"/>
              <a:gd name="T17" fmla="*/ 172715362 h 1610"/>
              <a:gd name="T18" fmla="*/ 90516292 w 1691"/>
              <a:gd name="T19" fmla="*/ 131981787 h 1610"/>
              <a:gd name="T20" fmla="*/ 145938796 w 1691"/>
              <a:gd name="T21" fmla="*/ 172930376 h 1610"/>
              <a:gd name="T22" fmla="*/ 124861098 w 1691"/>
              <a:gd name="T23" fmla="*/ 106831975 h 1610"/>
              <a:gd name="T24" fmla="*/ 180818334 w 1691"/>
              <a:gd name="T25" fmla="*/ 65990893 h 1610"/>
              <a:gd name="T26" fmla="*/ 127107743 w 1691"/>
              <a:gd name="T27" fmla="*/ 146921104 h 1610"/>
              <a:gd name="T28" fmla="*/ 90302340 w 1691"/>
              <a:gd name="T29" fmla="*/ 119836761 h 1610"/>
              <a:gd name="T30" fmla="*/ 53282686 w 1691"/>
              <a:gd name="T31" fmla="*/ 146921104 h 1610"/>
              <a:gd name="T32" fmla="*/ 67512728 w 1691"/>
              <a:gd name="T33" fmla="*/ 103177926 h 1610"/>
              <a:gd name="T34" fmla="*/ 30493075 w 1691"/>
              <a:gd name="T35" fmla="*/ 76093582 h 1610"/>
              <a:gd name="T36" fmla="*/ 30920979 w 1691"/>
              <a:gd name="T37" fmla="*/ 76093582 h 1610"/>
              <a:gd name="T38" fmla="*/ 30279123 w 1691"/>
              <a:gd name="T39" fmla="*/ 75663852 h 1610"/>
              <a:gd name="T40" fmla="*/ 76072000 w 1691"/>
              <a:gd name="T41" fmla="*/ 75878866 h 1610"/>
              <a:gd name="T42" fmla="*/ 90516292 w 1691"/>
              <a:gd name="T43" fmla="*/ 32135688 h 1610"/>
              <a:gd name="T44" fmla="*/ 104532382 w 1691"/>
              <a:gd name="T45" fmla="*/ 76093582 h 1610"/>
              <a:gd name="T46" fmla="*/ 150539508 w 1691"/>
              <a:gd name="T47" fmla="*/ 76093582 h 1610"/>
              <a:gd name="T48" fmla="*/ 113305903 w 1691"/>
              <a:gd name="T49" fmla="*/ 103392940 h 1610"/>
              <a:gd name="T50" fmla="*/ 127107743 w 1691"/>
              <a:gd name="T51" fmla="*/ 146921104 h 16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91" h="1610">
                <a:moveTo>
                  <a:pt x="1690" y="614"/>
                </a:moveTo>
                <a:lnTo>
                  <a:pt x="1044" y="614"/>
                </a:lnTo>
                <a:lnTo>
                  <a:pt x="848" y="0"/>
                </a:lnTo>
                <a:lnTo>
                  <a:pt x="645" y="611"/>
                </a:lnTo>
                <a:lnTo>
                  <a:pt x="0" y="609"/>
                </a:lnTo>
                <a:lnTo>
                  <a:pt x="6" y="614"/>
                </a:lnTo>
                <a:lnTo>
                  <a:pt x="0" y="614"/>
                </a:lnTo>
                <a:lnTo>
                  <a:pt x="522" y="992"/>
                </a:lnTo>
                <a:lnTo>
                  <a:pt x="324" y="1607"/>
                </a:lnTo>
                <a:lnTo>
                  <a:pt x="846" y="1228"/>
                </a:lnTo>
                <a:lnTo>
                  <a:pt x="1364" y="1609"/>
                </a:lnTo>
                <a:lnTo>
                  <a:pt x="1167" y="994"/>
                </a:lnTo>
                <a:lnTo>
                  <a:pt x="1690" y="614"/>
                </a:lnTo>
                <a:close/>
                <a:moveTo>
                  <a:pt x="1188" y="1367"/>
                </a:moveTo>
                <a:lnTo>
                  <a:pt x="844" y="1115"/>
                </a:lnTo>
                <a:lnTo>
                  <a:pt x="498" y="1367"/>
                </a:lnTo>
                <a:lnTo>
                  <a:pt x="631" y="960"/>
                </a:lnTo>
                <a:lnTo>
                  <a:pt x="285" y="708"/>
                </a:lnTo>
                <a:lnTo>
                  <a:pt x="289" y="708"/>
                </a:lnTo>
                <a:lnTo>
                  <a:pt x="283" y="704"/>
                </a:lnTo>
                <a:lnTo>
                  <a:pt x="711" y="706"/>
                </a:lnTo>
                <a:lnTo>
                  <a:pt x="846" y="299"/>
                </a:lnTo>
                <a:lnTo>
                  <a:pt x="977" y="708"/>
                </a:lnTo>
                <a:lnTo>
                  <a:pt x="1407" y="708"/>
                </a:lnTo>
                <a:lnTo>
                  <a:pt x="1059" y="962"/>
                </a:lnTo>
                <a:lnTo>
                  <a:pt x="1188" y="13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Freeform 11">
            <a:extLst>
              <a:ext uri="{FF2B5EF4-FFF2-40B4-BE49-F238E27FC236}">
                <a16:creationId xmlns:a16="http://schemas.microsoft.com/office/drawing/2014/main" id="{AC4503A5-AD67-CF47-B3A5-E56FCC7E8D29}"/>
              </a:ext>
            </a:extLst>
          </p:cNvPr>
          <p:cNvSpPr>
            <a:spLocks/>
          </p:cNvSpPr>
          <p:nvPr userDrawn="1"/>
        </p:nvSpPr>
        <p:spPr bwMode="auto">
          <a:xfrm>
            <a:off x="516525" y="4788791"/>
            <a:ext cx="627476" cy="599765"/>
          </a:xfrm>
          <a:custGeom>
            <a:avLst/>
            <a:gdLst>
              <a:gd name="T0" fmla="*/ 180818334 w 1691"/>
              <a:gd name="T1" fmla="*/ 65990893 h 1610"/>
              <a:gd name="T2" fmla="*/ 111700816 w 1691"/>
              <a:gd name="T3" fmla="*/ 65990893 h 1610"/>
              <a:gd name="T4" fmla="*/ 90730244 w 1691"/>
              <a:gd name="T5" fmla="*/ 0 h 1610"/>
              <a:gd name="T6" fmla="*/ 69010690 w 1691"/>
              <a:gd name="T7" fmla="*/ 65668372 h 1610"/>
              <a:gd name="T8" fmla="*/ 0 w 1691"/>
              <a:gd name="T9" fmla="*/ 65453358 h 1610"/>
              <a:gd name="T10" fmla="*/ 641856 w 1691"/>
              <a:gd name="T11" fmla="*/ 65990893 h 1610"/>
              <a:gd name="T12" fmla="*/ 0 w 1691"/>
              <a:gd name="T13" fmla="*/ 65990893 h 1610"/>
              <a:gd name="T14" fmla="*/ 55850408 w 1691"/>
              <a:gd name="T15" fmla="*/ 106617260 h 1610"/>
              <a:gd name="T16" fmla="*/ 34665883 w 1691"/>
              <a:gd name="T17" fmla="*/ 172715362 h 1610"/>
              <a:gd name="T18" fmla="*/ 90516292 w 1691"/>
              <a:gd name="T19" fmla="*/ 131981787 h 1610"/>
              <a:gd name="T20" fmla="*/ 145938796 w 1691"/>
              <a:gd name="T21" fmla="*/ 172930376 h 1610"/>
              <a:gd name="T22" fmla="*/ 124861098 w 1691"/>
              <a:gd name="T23" fmla="*/ 106831975 h 1610"/>
              <a:gd name="T24" fmla="*/ 180818334 w 1691"/>
              <a:gd name="T25" fmla="*/ 65990893 h 1610"/>
              <a:gd name="T26" fmla="*/ 127107743 w 1691"/>
              <a:gd name="T27" fmla="*/ 146921104 h 1610"/>
              <a:gd name="T28" fmla="*/ 90302340 w 1691"/>
              <a:gd name="T29" fmla="*/ 119836761 h 1610"/>
              <a:gd name="T30" fmla="*/ 53282686 w 1691"/>
              <a:gd name="T31" fmla="*/ 146921104 h 1610"/>
              <a:gd name="T32" fmla="*/ 67512728 w 1691"/>
              <a:gd name="T33" fmla="*/ 103177926 h 1610"/>
              <a:gd name="T34" fmla="*/ 30493075 w 1691"/>
              <a:gd name="T35" fmla="*/ 76093582 h 1610"/>
              <a:gd name="T36" fmla="*/ 30920979 w 1691"/>
              <a:gd name="T37" fmla="*/ 76093582 h 1610"/>
              <a:gd name="T38" fmla="*/ 30279123 w 1691"/>
              <a:gd name="T39" fmla="*/ 75663852 h 1610"/>
              <a:gd name="T40" fmla="*/ 76072000 w 1691"/>
              <a:gd name="T41" fmla="*/ 75878866 h 1610"/>
              <a:gd name="T42" fmla="*/ 90516292 w 1691"/>
              <a:gd name="T43" fmla="*/ 32135688 h 1610"/>
              <a:gd name="T44" fmla="*/ 104532382 w 1691"/>
              <a:gd name="T45" fmla="*/ 76093582 h 1610"/>
              <a:gd name="T46" fmla="*/ 150539508 w 1691"/>
              <a:gd name="T47" fmla="*/ 76093582 h 1610"/>
              <a:gd name="T48" fmla="*/ 113305903 w 1691"/>
              <a:gd name="T49" fmla="*/ 103392940 h 1610"/>
              <a:gd name="T50" fmla="*/ 127107743 w 1691"/>
              <a:gd name="T51" fmla="*/ 146921104 h 16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91" h="1610">
                <a:moveTo>
                  <a:pt x="1690" y="614"/>
                </a:moveTo>
                <a:lnTo>
                  <a:pt x="1044" y="614"/>
                </a:lnTo>
                <a:lnTo>
                  <a:pt x="848" y="0"/>
                </a:lnTo>
                <a:lnTo>
                  <a:pt x="645" y="611"/>
                </a:lnTo>
                <a:lnTo>
                  <a:pt x="0" y="609"/>
                </a:lnTo>
                <a:lnTo>
                  <a:pt x="6" y="614"/>
                </a:lnTo>
                <a:lnTo>
                  <a:pt x="0" y="614"/>
                </a:lnTo>
                <a:lnTo>
                  <a:pt x="522" y="992"/>
                </a:lnTo>
                <a:lnTo>
                  <a:pt x="324" y="1607"/>
                </a:lnTo>
                <a:lnTo>
                  <a:pt x="846" y="1228"/>
                </a:lnTo>
                <a:lnTo>
                  <a:pt x="1364" y="1609"/>
                </a:lnTo>
                <a:lnTo>
                  <a:pt x="1167" y="994"/>
                </a:lnTo>
                <a:lnTo>
                  <a:pt x="1690" y="614"/>
                </a:lnTo>
                <a:close/>
                <a:moveTo>
                  <a:pt x="1188" y="1367"/>
                </a:moveTo>
                <a:lnTo>
                  <a:pt x="844" y="1115"/>
                </a:lnTo>
                <a:lnTo>
                  <a:pt x="498" y="1367"/>
                </a:lnTo>
                <a:lnTo>
                  <a:pt x="631" y="960"/>
                </a:lnTo>
                <a:lnTo>
                  <a:pt x="285" y="708"/>
                </a:lnTo>
                <a:lnTo>
                  <a:pt x="289" y="708"/>
                </a:lnTo>
                <a:lnTo>
                  <a:pt x="283" y="704"/>
                </a:lnTo>
                <a:lnTo>
                  <a:pt x="711" y="706"/>
                </a:lnTo>
                <a:lnTo>
                  <a:pt x="846" y="299"/>
                </a:lnTo>
                <a:lnTo>
                  <a:pt x="977" y="708"/>
                </a:lnTo>
                <a:lnTo>
                  <a:pt x="1407" y="708"/>
                </a:lnTo>
                <a:lnTo>
                  <a:pt x="1059" y="962"/>
                </a:lnTo>
                <a:lnTo>
                  <a:pt x="1188" y="13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CBB3E28C-8603-1D41-B293-9DF5BFDFBCF5}"/>
              </a:ext>
            </a:extLst>
          </p:cNvPr>
          <p:cNvSpPr>
            <a:spLocks/>
          </p:cNvSpPr>
          <p:nvPr userDrawn="1"/>
        </p:nvSpPr>
        <p:spPr bwMode="auto">
          <a:xfrm>
            <a:off x="516525" y="3846500"/>
            <a:ext cx="627476" cy="599764"/>
          </a:xfrm>
          <a:custGeom>
            <a:avLst/>
            <a:gdLst>
              <a:gd name="T0" fmla="*/ 180818334 w 1691"/>
              <a:gd name="T1" fmla="*/ 65990893 h 1610"/>
              <a:gd name="T2" fmla="*/ 111700816 w 1691"/>
              <a:gd name="T3" fmla="*/ 65990893 h 1610"/>
              <a:gd name="T4" fmla="*/ 90730244 w 1691"/>
              <a:gd name="T5" fmla="*/ 0 h 1610"/>
              <a:gd name="T6" fmla="*/ 69010690 w 1691"/>
              <a:gd name="T7" fmla="*/ 65668372 h 1610"/>
              <a:gd name="T8" fmla="*/ 0 w 1691"/>
              <a:gd name="T9" fmla="*/ 65453358 h 1610"/>
              <a:gd name="T10" fmla="*/ 641856 w 1691"/>
              <a:gd name="T11" fmla="*/ 65990893 h 1610"/>
              <a:gd name="T12" fmla="*/ 0 w 1691"/>
              <a:gd name="T13" fmla="*/ 65990893 h 1610"/>
              <a:gd name="T14" fmla="*/ 55850408 w 1691"/>
              <a:gd name="T15" fmla="*/ 106617260 h 1610"/>
              <a:gd name="T16" fmla="*/ 34665883 w 1691"/>
              <a:gd name="T17" fmla="*/ 172715362 h 1610"/>
              <a:gd name="T18" fmla="*/ 90516292 w 1691"/>
              <a:gd name="T19" fmla="*/ 131981787 h 1610"/>
              <a:gd name="T20" fmla="*/ 145938796 w 1691"/>
              <a:gd name="T21" fmla="*/ 172930376 h 1610"/>
              <a:gd name="T22" fmla="*/ 124861098 w 1691"/>
              <a:gd name="T23" fmla="*/ 106831975 h 1610"/>
              <a:gd name="T24" fmla="*/ 180818334 w 1691"/>
              <a:gd name="T25" fmla="*/ 65990893 h 1610"/>
              <a:gd name="T26" fmla="*/ 127107743 w 1691"/>
              <a:gd name="T27" fmla="*/ 146921104 h 1610"/>
              <a:gd name="T28" fmla="*/ 90302340 w 1691"/>
              <a:gd name="T29" fmla="*/ 119836761 h 1610"/>
              <a:gd name="T30" fmla="*/ 53282686 w 1691"/>
              <a:gd name="T31" fmla="*/ 146921104 h 1610"/>
              <a:gd name="T32" fmla="*/ 67512728 w 1691"/>
              <a:gd name="T33" fmla="*/ 103177926 h 1610"/>
              <a:gd name="T34" fmla="*/ 30493075 w 1691"/>
              <a:gd name="T35" fmla="*/ 76093582 h 1610"/>
              <a:gd name="T36" fmla="*/ 30920979 w 1691"/>
              <a:gd name="T37" fmla="*/ 76093582 h 1610"/>
              <a:gd name="T38" fmla="*/ 30279123 w 1691"/>
              <a:gd name="T39" fmla="*/ 75663852 h 1610"/>
              <a:gd name="T40" fmla="*/ 76072000 w 1691"/>
              <a:gd name="T41" fmla="*/ 75878866 h 1610"/>
              <a:gd name="T42" fmla="*/ 90516292 w 1691"/>
              <a:gd name="T43" fmla="*/ 32135688 h 1610"/>
              <a:gd name="T44" fmla="*/ 104532382 w 1691"/>
              <a:gd name="T45" fmla="*/ 76093582 h 1610"/>
              <a:gd name="T46" fmla="*/ 150539508 w 1691"/>
              <a:gd name="T47" fmla="*/ 76093582 h 1610"/>
              <a:gd name="T48" fmla="*/ 113305903 w 1691"/>
              <a:gd name="T49" fmla="*/ 103392940 h 1610"/>
              <a:gd name="T50" fmla="*/ 127107743 w 1691"/>
              <a:gd name="T51" fmla="*/ 146921104 h 16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91" h="1610">
                <a:moveTo>
                  <a:pt x="1690" y="614"/>
                </a:moveTo>
                <a:lnTo>
                  <a:pt x="1044" y="614"/>
                </a:lnTo>
                <a:lnTo>
                  <a:pt x="848" y="0"/>
                </a:lnTo>
                <a:lnTo>
                  <a:pt x="645" y="611"/>
                </a:lnTo>
                <a:lnTo>
                  <a:pt x="0" y="609"/>
                </a:lnTo>
                <a:lnTo>
                  <a:pt x="6" y="614"/>
                </a:lnTo>
                <a:lnTo>
                  <a:pt x="0" y="614"/>
                </a:lnTo>
                <a:lnTo>
                  <a:pt x="522" y="992"/>
                </a:lnTo>
                <a:lnTo>
                  <a:pt x="324" y="1607"/>
                </a:lnTo>
                <a:lnTo>
                  <a:pt x="846" y="1228"/>
                </a:lnTo>
                <a:lnTo>
                  <a:pt x="1364" y="1609"/>
                </a:lnTo>
                <a:lnTo>
                  <a:pt x="1167" y="994"/>
                </a:lnTo>
                <a:lnTo>
                  <a:pt x="1690" y="614"/>
                </a:lnTo>
                <a:close/>
                <a:moveTo>
                  <a:pt x="1188" y="1367"/>
                </a:moveTo>
                <a:lnTo>
                  <a:pt x="844" y="1115"/>
                </a:lnTo>
                <a:lnTo>
                  <a:pt x="498" y="1367"/>
                </a:lnTo>
                <a:lnTo>
                  <a:pt x="631" y="960"/>
                </a:lnTo>
                <a:lnTo>
                  <a:pt x="285" y="708"/>
                </a:lnTo>
                <a:lnTo>
                  <a:pt x="289" y="708"/>
                </a:lnTo>
                <a:lnTo>
                  <a:pt x="283" y="704"/>
                </a:lnTo>
                <a:lnTo>
                  <a:pt x="711" y="706"/>
                </a:lnTo>
                <a:lnTo>
                  <a:pt x="846" y="299"/>
                </a:lnTo>
                <a:lnTo>
                  <a:pt x="977" y="708"/>
                </a:lnTo>
                <a:lnTo>
                  <a:pt x="1407" y="708"/>
                </a:lnTo>
                <a:lnTo>
                  <a:pt x="1059" y="962"/>
                </a:lnTo>
                <a:lnTo>
                  <a:pt x="1188" y="13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399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 Option 1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7440CF9C-9865-C14F-8547-FDEBF02D4683}"/>
              </a:ext>
            </a:extLst>
          </p:cNvPr>
          <p:cNvSpPr/>
          <p:nvPr userDrawn="1"/>
        </p:nvSpPr>
        <p:spPr>
          <a:xfrm>
            <a:off x="-1" y="0"/>
            <a:ext cx="12192001" cy="6868319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3000"/>
                </a:schemeClr>
              </a:gs>
              <a:gs pos="100000">
                <a:schemeClr val="accent5">
                  <a:lumMod val="50000"/>
                  <a:alpha val="8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94B338F-AE2E-9142-8F9E-6626076CFC4A}"/>
              </a:ext>
            </a:extLst>
          </p:cNvPr>
          <p:cNvSpPr/>
          <p:nvPr userDrawn="1"/>
        </p:nvSpPr>
        <p:spPr>
          <a:xfrm>
            <a:off x="625922" y="3960813"/>
            <a:ext cx="2482782" cy="246842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000" y="358446"/>
            <a:ext cx="11125200" cy="787966"/>
          </a:xfrm>
        </p:spPr>
        <p:txBody>
          <a:bodyPr anchor="b">
            <a:noAutofit/>
          </a:bodyPr>
          <a:lstStyle>
            <a:lvl1pPr marL="0" algn="ctr">
              <a:defRPr sz="33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768626" y="4638260"/>
            <a:ext cx="2160104" cy="1126435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600" b="0" baseline="0">
                <a:solidFill>
                  <a:schemeClr val="bg1"/>
                </a:solidFill>
                <a:latin typeface="+mn-lt"/>
                <a:cs typeface="Glegoo" pitchFamily="2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96F7DA9-1422-B349-80C8-F6098E551491}"/>
              </a:ext>
            </a:extLst>
          </p:cNvPr>
          <p:cNvSpPr/>
          <p:nvPr userDrawn="1"/>
        </p:nvSpPr>
        <p:spPr>
          <a:xfrm>
            <a:off x="3383980" y="3960813"/>
            <a:ext cx="2482782" cy="246842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29E66F15-EB17-AD4A-9BEF-22D7AE04827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526684" y="4638260"/>
            <a:ext cx="2160104" cy="1126435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6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64FFDAC1-065C-3646-A1C6-0E78782241E2}"/>
              </a:ext>
            </a:extLst>
          </p:cNvPr>
          <p:cNvSpPr/>
          <p:nvPr userDrawn="1"/>
        </p:nvSpPr>
        <p:spPr>
          <a:xfrm>
            <a:off x="6142038" y="3960813"/>
            <a:ext cx="2482782" cy="246842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26BA6EB9-9A1E-0E4F-B17C-1039D0C8AE9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284742" y="4638260"/>
            <a:ext cx="2160104" cy="1126435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6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08EFBF7C-6968-4148-B375-E409AE0A88DC}"/>
              </a:ext>
            </a:extLst>
          </p:cNvPr>
          <p:cNvSpPr/>
          <p:nvPr userDrawn="1"/>
        </p:nvSpPr>
        <p:spPr>
          <a:xfrm>
            <a:off x="8900096" y="3960813"/>
            <a:ext cx="2482782" cy="246842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738E026D-A054-7147-91B8-23B56B53467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9042800" y="4638260"/>
            <a:ext cx="2160104" cy="1126435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6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736A21DA-E9DA-8C45-801A-A9A90826C338}"/>
              </a:ext>
            </a:extLst>
          </p:cNvPr>
          <p:cNvSpPr/>
          <p:nvPr userDrawn="1"/>
        </p:nvSpPr>
        <p:spPr>
          <a:xfrm>
            <a:off x="508000" y="1319401"/>
            <a:ext cx="2482782" cy="246842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B7455404-DA79-C54C-8A77-FBCAC682E79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50704" y="1996848"/>
            <a:ext cx="2160104" cy="1126435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600" b="0" baseline="0">
                <a:solidFill>
                  <a:schemeClr val="bg1"/>
                </a:solidFill>
                <a:latin typeface="+mn-lt"/>
                <a:cs typeface="Glegoo" pitchFamily="2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3068BB9-E420-D745-8DC9-69A11E13608E}"/>
              </a:ext>
            </a:extLst>
          </p:cNvPr>
          <p:cNvSpPr/>
          <p:nvPr userDrawn="1"/>
        </p:nvSpPr>
        <p:spPr>
          <a:xfrm>
            <a:off x="3266058" y="1319401"/>
            <a:ext cx="2482782" cy="246842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8875DCA5-9C96-ED49-B522-6FF06A33AAF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408762" y="1996848"/>
            <a:ext cx="2160104" cy="1126435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6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BB2DD266-D8D8-4141-8755-CE9D044B5253}"/>
              </a:ext>
            </a:extLst>
          </p:cNvPr>
          <p:cNvSpPr/>
          <p:nvPr userDrawn="1"/>
        </p:nvSpPr>
        <p:spPr>
          <a:xfrm>
            <a:off x="6024116" y="1319401"/>
            <a:ext cx="2482782" cy="246842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1" name="Text Placeholder 4">
            <a:extLst>
              <a:ext uri="{FF2B5EF4-FFF2-40B4-BE49-F238E27FC236}">
                <a16:creationId xmlns:a16="http://schemas.microsoft.com/office/drawing/2014/main" id="{FD698468-EBF3-1C44-B0D1-3C24AE49087D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166820" y="1996848"/>
            <a:ext cx="2160104" cy="1126435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6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DCEE813-0741-CC41-958D-6ADED6ED43E4}"/>
              </a:ext>
            </a:extLst>
          </p:cNvPr>
          <p:cNvSpPr/>
          <p:nvPr userDrawn="1"/>
        </p:nvSpPr>
        <p:spPr>
          <a:xfrm>
            <a:off x="8782174" y="1319401"/>
            <a:ext cx="2482782" cy="246842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04E1351F-777F-3E48-809F-22D7CF35997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8924878" y="1996848"/>
            <a:ext cx="2160104" cy="1126435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6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69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27" grpId="0" animBg="1"/>
      <p:bldP spid="29" grpId="0" animBg="1"/>
      <p:bldP spid="32" grpId="0" animBg="1"/>
      <p:bldP spid="34" grpId="0" animBg="1"/>
      <p:bldP spid="36" grpId="0" animBg="1"/>
      <p:bldP spid="38" grpId="0" animBg="1"/>
      <p:bldP spid="40" grpId="0" animBg="1"/>
      <p:bldP spid="42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la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BB187E1-9D4E-3847-8318-1DF406E4E76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0363" y="351693"/>
            <a:ext cx="11471275" cy="615461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95AD243-15AB-0A40-A83C-ACFE191B75C2}"/>
              </a:ext>
            </a:extLst>
          </p:cNvPr>
          <p:cNvSpPr/>
          <p:nvPr userDrawn="1"/>
        </p:nvSpPr>
        <p:spPr>
          <a:xfrm>
            <a:off x="360363" y="351692"/>
            <a:ext cx="11471275" cy="6154616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3000"/>
                </a:schemeClr>
              </a:gs>
              <a:gs pos="100000">
                <a:schemeClr val="accent5">
                  <a:lumMod val="50000"/>
                  <a:alpha val="8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360363" y="2476559"/>
            <a:ext cx="11471275" cy="1767882"/>
          </a:xfrm>
        </p:spPr>
        <p:txBody>
          <a:bodyPr>
            <a:noAutofit/>
          </a:bodyPr>
          <a:lstStyle>
            <a:lvl1pPr marL="0" algn="ctr">
              <a:defRPr sz="6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360363" y="816939"/>
            <a:ext cx="11471275" cy="637287"/>
          </a:xfrm>
        </p:spPr>
        <p:txBody>
          <a:bodyPr anchor="ctr">
            <a:noAutofit/>
          </a:bodyPr>
          <a:lstStyle>
            <a:lvl1pPr marL="182880" indent="0" algn="ctr">
              <a:spcBef>
                <a:spcPts val="0"/>
              </a:spcBef>
              <a:buFontTx/>
              <a:buNone/>
              <a:defRPr sz="3200" b="1" baseline="0">
                <a:solidFill>
                  <a:schemeClr val="bg1"/>
                </a:solidFill>
                <a:latin typeface="+mn-lt"/>
                <a:cs typeface="Glegoo" pitchFamily="2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reeform 9">
            <a:extLst>
              <a:ext uri="{FF2B5EF4-FFF2-40B4-BE49-F238E27FC236}">
                <a16:creationId xmlns:a16="http://schemas.microsoft.com/office/drawing/2014/main" id="{C1ED0E79-26C1-B248-89EC-66F36D8A0D3C}"/>
              </a:ext>
            </a:extLst>
          </p:cNvPr>
          <p:cNvSpPr>
            <a:spLocks/>
          </p:cNvSpPr>
          <p:nvPr userDrawn="1"/>
        </p:nvSpPr>
        <p:spPr bwMode="auto">
          <a:xfrm>
            <a:off x="5501395" y="4831309"/>
            <a:ext cx="1138410" cy="1088133"/>
          </a:xfrm>
          <a:custGeom>
            <a:avLst/>
            <a:gdLst>
              <a:gd name="T0" fmla="*/ 180818334 w 1691"/>
              <a:gd name="T1" fmla="*/ 65990893 h 1610"/>
              <a:gd name="T2" fmla="*/ 111700816 w 1691"/>
              <a:gd name="T3" fmla="*/ 65990893 h 1610"/>
              <a:gd name="T4" fmla="*/ 90730244 w 1691"/>
              <a:gd name="T5" fmla="*/ 0 h 1610"/>
              <a:gd name="T6" fmla="*/ 69010690 w 1691"/>
              <a:gd name="T7" fmla="*/ 65668372 h 1610"/>
              <a:gd name="T8" fmla="*/ 0 w 1691"/>
              <a:gd name="T9" fmla="*/ 65453358 h 1610"/>
              <a:gd name="T10" fmla="*/ 641856 w 1691"/>
              <a:gd name="T11" fmla="*/ 65990893 h 1610"/>
              <a:gd name="T12" fmla="*/ 0 w 1691"/>
              <a:gd name="T13" fmla="*/ 65990893 h 1610"/>
              <a:gd name="T14" fmla="*/ 55850408 w 1691"/>
              <a:gd name="T15" fmla="*/ 106617260 h 1610"/>
              <a:gd name="T16" fmla="*/ 34665883 w 1691"/>
              <a:gd name="T17" fmla="*/ 172715362 h 1610"/>
              <a:gd name="T18" fmla="*/ 90516292 w 1691"/>
              <a:gd name="T19" fmla="*/ 131981787 h 1610"/>
              <a:gd name="T20" fmla="*/ 145938796 w 1691"/>
              <a:gd name="T21" fmla="*/ 172930376 h 1610"/>
              <a:gd name="T22" fmla="*/ 124861098 w 1691"/>
              <a:gd name="T23" fmla="*/ 106831975 h 1610"/>
              <a:gd name="T24" fmla="*/ 180818334 w 1691"/>
              <a:gd name="T25" fmla="*/ 65990893 h 1610"/>
              <a:gd name="T26" fmla="*/ 127107743 w 1691"/>
              <a:gd name="T27" fmla="*/ 146921104 h 1610"/>
              <a:gd name="T28" fmla="*/ 90302340 w 1691"/>
              <a:gd name="T29" fmla="*/ 119836761 h 1610"/>
              <a:gd name="T30" fmla="*/ 53282686 w 1691"/>
              <a:gd name="T31" fmla="*/ 146921104 h 1610"/>
              <a:gd name="T32" fmla="*/ 67512728 w 1691"/>
              <a:gd name="T33" fmla="*/ 103177926 h 1610"/>
              <a:gd name="T34" fmla="*/ 30493075 w 1691"/>
              <a:gd name="T35" fmla="*/ 76093582 h 1610"/>
              <a:gd name="T36" fmla="*/ 30920979 w 1691"/>
              <a:gd name="T37" fmla="*/ 76093582 h 1610"/>
              <a:gd name="T38" fmla="*/ 30279123 w 1691"/>
              <a:gd name="T39" fmla="*/ 75663852 h 1610"/>
              <a:gd name="T40" fmla="*/ 76072000 w 1691"/>
              <a:gd name="T41" fmla="*/ 75878866 h 1610"/>
              <a:gd name="T42" fmla="*/ 90516292 w 1691"/>
              <a:gd name="T43" fmla="*/ 32135688 h 1610"/>
              <a:gd name="T44" fmla="*/ 104532382 w 1691"/>
              <a:gd name="T45" fmla="*/ 76093582 h 1610"/>
              <a:gd name="T46" fmla="*/ 150539508 w 1691"/>
              <a:gd name="T47" fmla="*/ 76093582 h 1610"/>
              <a:gd name="T48" fmla="*/ 113305903 w 1691"/>
              <a:gd name="T49" fmla="*/ 103392940 h 1610"/>
              <a:gd name="T50" fmla="*/ 127107743 w 1691"/>
              <a:gd name="T51" fmla="*/ 146921104 h 16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91" h="1610">
                <a:moveTo>
                  <a:pt x="1690" y="614"/>
                </a:moveTo>
                <a:lnTo>
                  <a:pt x="1044" y="614"/>
                </a:lnTo>
                <a:lnTo>
                  <a:pt x="848" y="0"/>
                </a:lnTo>
                <a:lnTo>
                  <a:pt x="645" y="611"/>
                </a:lnTo>
                <a:lnTo>
                  <a:pt x="0" y="609"/>
                </a:lnTo>
                <a:lnTo>
                  <a:pt x="6" y="614"/>
                </a:lnTo>
                <a:lnTo>
                  <a:pt x="0" y="614"/>
                </a:lnTo>
                <a:lnTo>
                  <a:pt x="522" y="992"/>
                </a:lnTo>
                <a:lnTo>
                  <a:pt x="324" y="1607"/>
                </a:lnTo>
                <a:lnTo>
                  <a:pt x="846" y="1228"/>
                </a:lnTo>
                <a:lnTo>
                  <a:pt x="1364" y="1609"/>
                </a:lnTo>
                <a:lnTo>
                  <a:pt x="1167" y="994"/>
                </a:lnTo>
                <a:lnTo>
                  <a:pt x="1690" y="614"/>
                </a:lnTo>
                <a:close/>
                <a:moveTo>
                  <a:pt x="1188" y="1367"/>
                </a:moveTo>
                <a:lnTo>
                  <a:pt x="844" y="1115"/>
                </a:lnTo>
                <a:lnTo>
                  <a:pt x="498" y="1367"/>
                </a:lnTo>
                <a:lnTo>
                  <a:pt x="631" y="960"/>
                </a:lnTo>
                <a:lnTo>
                  <a:pt x="285" y="708"/>
                </a:lnTo>
                <a:lnTo>
                  <a:pt x="289" y="708"/>
                </a:lnTo>
                <a:lnTo>
                  <a:pt x="283" y="704"/>
                </a:lnTo>
                <a:lnTo>
                  <a:pt x="711" y="706"/>
                </a:lnTo>
                <a:lnTo>
                  <a:pt x="846" y="299"/>
                </a:lnTo>
                <a:lnTo>
                  <a:pt x="977" y="708"/>
                </a:lnTo>
                <a:lnTo>
                  <a:pt x="1407" y="708"/>
                </a:lnTo>
                <a:lnTo>
                  <a:pt x="1059" y="962"/>
                </a:lnTo>
                <a:lnTo>
                  <a:pt x="1188" y="13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id="{0D1DB5DC-3ECA-FA44-905E-15ACAF4B8ECF}"/>
              </a:ext>
            </a:extLst>
          </p:cNvPr>
          <p:cNvSpPr>
            <a:spLocks/>
          </p:cNvSpPr>
          <p:nvPr userDrawn="1"/>
        </p:nvSpPr>
        <p:spPr bwMode="auto">
          <a:xfrm>
            <a:off x="6912751" y="4831309"/>
            <a:ext cx="1138410" cy="1088133"/>
          </a:xfrm>
          <a:custGeom>
            <a:avLst/>
            <a:gdLst>
              <a:gd name="T0" fmla="*/ 180818334 w 1691"/>
              <a:gd name="T1" fmla="*/ 65990893 h 1610"/>
              <a:gd name="T2" fmla="*/ 111700816 w 1691"/>
              <a:gd name="T3" fmla="*/ 65990893 h 1610"/>
              <a:gd name="T4" fmla="*/ 90730244 w 1691"/>
              <a:gd name="T5" fmla="*/ 0 h 1610"/>
              <a:gd name="T6" fmla="*/ 69010690 w 1691"/>
              <a:gd name="T7" fmla="*/ 65668372 h 1610"/>
              <a:gd name="T8" fmla="*/ 0 w 1691"/>
              <a:gd name="T9" fmla="*/ 65453358 h 1610"/>
              <a:gd name="T10" fmla="*/ 641856 w 1691"/>
              <a:gd name="T11" fmla="*/ 65990893 h 1610"/>
              <a:gd name="T12" fmla="*/ 0 w 1691"/>
              <a:gd name="T13" fmla="*/ 65990893 h 1610"/>
              <a:gd name="T14" fmla="*/ 55850408 w 1691"/>
              <a:gd name="T15" fmla="*/ 106617260 h 1610"/>
              <a:gd name="T16" fmla="*/ 34665883 w 1691"/>
              <a:gd name="T17" fmla="*/ 172715362 h 1610"/>
              <a:gd name="T18" fmla="*/ 90516292 w 1691"/>
              <a:gd name="T19" fmla="*/ 131981787 h 1610"/>
              <a:gd name="T20" fmla="*/ 145938796 w 1691"/>
              <a:gd name="T21" fmla="*/ 172930376 h 1610"/>
              <a:gd name="T22" fmla="*/ 124861098 w 1691"/>
              <a:gd name="T23" fmla="*/ 106831975 h 1610"/>
              <a:gd name="T24" fmla="*/ 180818334 w 1691"/>
              <a:gd name="T25" fmla="*/ 65990893 h 1610"/>
              <a:gd name="T26" fmla="*/ 127107743 w 1691"/>
              <a:gd name="T27" fmla="*/ 146921104 h 1610"/>
              <a:gd name="T28" fmla="*/ 90302340 w 1691"/>
              <a:gd name="T29" fmla="*/ 119836761 h 1610"/>
              <a:gd name="T30" fmla="*/ 53282686 w 1691"/>
              <a:gd name="T31" fmla="*/ 146921104 h 1610"/>
              <a:gd name="T32" fmla="*/ 67512728 w 1691"/>
              <a:gd name="T33" fmla="*/ 103177926 h 1610"/>
              <a:gd name="T34" fmla="*/ 30493075 w 1691"/>
              <a:gd name="T35" fmla="*/ 76093582 h 1610"/>
              <a:gd name="T36" fmla="*/ 30920979 w 1691"/>
              <a:gd name="T37" fmla="*/ 76093582 h 1610"/>
              <a:gd name="T38" fmla="*/ 30279123 w 1691"/>
              <a:gd name="T39" fmla="*/ 75663852 h 1610"/>
              <a:gd name="T40" fmla="*/ 76072000 w 1691"/>
              <a:gd name="T41" fmla="*/ 75878866 h 1610"/>
              <a:gd name="T42" fmla="*/ 90516292 w 1691"/>
              <a:gd name="T43" fmla="*/ 32135688 h 1610"/>
              <a:gd name="T44" fmla="*/ 104532382 w 1691"/>
              <a:gd name="T45" fmla="*/ 76093582 h 1610"/>
              <a:gd name="T46" fmla="*/ 150539508 w 1691"/>
              <a:gd name="T47" fmla="*/ 76093582 h 1610"/>
              <a:gd name="T48" fmla="*/ 113305903 w 1691"/>
              <a:gd name="T49" fmla="*/ 103392940 h 1610"/>
              <a:gd name="T50" fmla="*/ 127107743 w 1691"/>
              <a:gd name="T51" fmla="*/ 146921104 h 16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91" h="1610">
                <a:moveTo>
                  <a:pt x="1690" y="614"/>
                </a:moveTo>
                <a:lnTo>
                  <a:pt x="1044" y="614"/>
                </a:lnTo>
                <a:lnTo>
                  <a:pt x="848" y="0"/>
                </a:lnTo>
                <a:lnTo>
                  <a:pt x="645" y="611"/>
                </a:lnTo>
                <a:lnTo>
                  <a:pt x="0" y="609"/>
                </a:lnTo>
                <a:lnTo>
                  <a:pt x="6" y="614"/>
                </a:lnTo>
                <a:lnTo>
                  <a:pt x="0" y="614"/>
                </a:lnTo>
                <a:lnTo>
                  <a:pt x="522" y="992"/>
                </a:lnTo>
                <a:lnTo>
                  <a:pt x="324" y="1607"/>
                </a:lnTo>
                <a:lnTo>
                  <a:pt x="846" y="1228"/>
                </a:lnTo>
                <a:lnTo>
                  <a:pt x="1364" y="1609"/>
                </a:lnTo>
                <a:lnTo>
                  <a:pt x="1167" y="994"/>
                </a:lnTo>
                <a:lnTo>
                  <a:pt x="1690" y="614"/>
                </a:lnTo>
                <a:close/>
                <a:moveTo>
                  <a:pt x="1188" y="1367"/>
                </a:moveTo>
                <a:lnTo>
                  <a:pt x="844" y="1115"/>
                </a:lnTo>
                <a:lnTo>
                  <a:pt x="498" y="1367"/>
                </a:lnTo>
                <a:lnTo>
                  <a:pt x="631" y="960"/>
                </a:lnTo>
                <a:lnTo>
                  <a:pt x="285" y="708"/>
                </a:lnTo>
                <a:lnTo>
                  <a:pt x="289" y="708"/>
                </a:lnTo>
                <a:lnTo>
                  <a:pt x="283" y="704"/>
                </a:lnTo>
                <a:lnTo>
                  <a:pt x="711" y="706"/>
                </a:lnTo>
                <a:lnTo>
                  <a:pt x="846" y="299"/>
                </a:lnTo>
                <a:lnTo>
                  <a:pt x="977" y="708"/>
                </a:lnTo>
                <a:lnTo>
                  <a:pt x="1407" y="708"/>
                </a:lnTo>
                <a:lnTo>
                  <a:pt x="1059" y="962"/>
                </a:lnTo>
                <a:lnTo>
                  <a:pt x="1188" y="13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CD1D295F-F7ED-D447-BC31-6D586338FD4C}"/>
              </a:ext>
            </a:extLst>
          </p:cNvPr>
          <p:cNvSpPr>
            <a:spLocks/>
          </p:cNvSpPr>
          <p:nvPr userDrawn="1"/>
        </p:nvSpPr>
        <p:spPr bwMode="auto">
          <a:xfrm>
            <a:off x="4090039" y="4831308"/>
            <a:ext cx="1138410" cy="1088133"/>
          </a:xfrm>
          <a:custGeom>
            <a:avLst/>
            <a:gdLst>
              <a:gd name="T0" fmla="*/ 180818334 w 1691"/>
              <a:gd name="T1" fmla="*/ 65990893 h 1610"/>
              <a:gd name="T2" fmla="*/ 111700816 w 1691"/>
              <a:gd name="T3" fmla="*/ 65990893 h 1610"/>
              <a:gd name="T4" fmla="*/ 90730244 w 1691"/>
              <a:gd name="T5" fmla="*/ 0 h 1610"/>
              <a:gd name="T6" fmla="*/ 69010690 w 1691"/>
              <a:gd name="T7" fmla="*/ 65668372 h 1610"/>
              <a:gd name="T8" fmla="*/ 0 w 1691"/>
              <a:gd name="T9" fmla="*/ 65453358 h 1610"/>
              <a:gd name="T10" fmla="*/ 641856 w 1691"/>
              <a:gd name="T11" fmla="*/ 65990893 h 1610"/>
              <a:gd name="T12" fmla="*/ 0 w 1691"/>
              <a:gd name="T13" fmla="*/ 65990893 h 1610"/>
              <a:gd name="T14" fmla="*/ 55850408 w 1691"/>
              <a:gd name="T15" fmla="*/ 106617260 h 1610"/>
              <a:gd name="T16" fmla="*/ 34665883 w 1691"/>
              <a:gd name="T17" fmla="*/ 172715362 h 1610"/>
              <a:gd name="T18" fmla="*/ 90516292 w 1691"/>
              <a:gd name="T19" fmla="*/ 131981787 h 1610"/>
              <a:gd name="T20" fmla="*/ 145938796 w 1691"/>
              <a:gd name="T21" fmla="*/ 172930376 h 1610"/>
              <a:gd name="T22" fmla="*/ 124861098 w 1691"/>
              <a:gd name="T23" fmla="*/ 106831975 h 1610"/>
              <a:gd name="T24" fmla="*/ 180818334 w 1691"/>
              <a:gd name="T25" fmla="*/ 65990893 h 1610"/>
              <a:gd name="T26" fmla="*/ 127107743 w 1691"/>
              <a:gd name="T27" fmla="*/ 146921104 h 1610"/>
              <a:gd name="T28" fmla="*/ 90302340 w 1691"/>
              <a:gd name="T29" fmla="*/ 119836761 h 1610"/>
              <a:gd name="T30" fmla="*/ 53282686 w 1691"/>
              <a:gd name="T31" fmla="*/ 146921104 h 1610"/>
              <a:gd name="T32" fmla="*/ 67512728 w 1691"/>
              <a:gd name="T33" fmla="*/ 103177926 h 1610"/>
              <a:gd name="T34" fmla="*/ 30493075 w 1691"/>
              <a:gd name="T35" fmla="*/ 76093582 h 1610"/>
              <a:gd name="T36" fmla="*/ 30920979 w 1691"/>
              <a:gd name="T37" fmla="*/ 76093582 h 1610"/>
              <a:gd name="T38" fmla="*/ 30279123 w 1691"/>
              <a:gd name="T39" fmla="*/ 75663852 h 1610"/>
              <a:gd name="T40" fmla="*/ 76072000 w 1691"/>
              <a:gd name="T41" fmla="*/ 75878866 h 1610"/>
              <a:gd name="T42" fmla="*/ 90516292 w 1691"/>
              <a:gd name="T43" fmla="*/ 32135688 h 1610"/>
              <a:gd name="T44" fmla="*/ 104532382 w 1691"/>
              <a:gd name="T45" fmla="*/ 76093582 h 1610"/>
              <a:gd name="T46" fmla="*/ 150539508 w 1691"/>
              <a:gd name="T47" fmla="*/ 76093582 h 1610"/>
              <a:gd name="T48" fmla="*/ 113305903 w 1691"/>
              <a:gd name="T49" fmla="*/ 103392940 h 1610"/>
              <a:gd name="T50" fmla="*/ 127107743 w 1691"/>
              <a:gd name="T51" fmla="*/ 146921104 h 16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91" h="1610">
                <a:moveTo>
                  <a:pt x="1690" y="614"/>
                </a:moveTo>
                <a:lnTo>
                  <a:pt x="1044" y="614"/>
                </a:lnTo>
                <a:lnTo>
                  <a:pt x="848" y="0"/>
                </a:lnTo>
                <a:lnTo>
                  <a:pt x="645" y="611"/>
                </a:lnTo>
                <a:lnTo>
                  <a:pt x="0" y="609"/>
                </a:lnTo>
                <a:lnTo>
                  <a:pt x="6" y="614"/>
                </a:lnTo>
                <a:lnTo>
                  <a:pt x="0" y="614"/>
                </a:lnTo>
                <a:lnTo>
                  <a:pt x="522" y="992"/>
                </a:lnTo>
                <a:lnTo>
                  <a:pt x="324" y="1607"/>
                </a:lnTo>
                <a:lnTo>
                  <a:pt x="846" y="1228"/>
                </a:lnTo>
                <a:lnTo>
                  <a:pt x="1364" y="1609"/>
                </a:lnTo>
                <a:lnTo>
                  <a:pt x="1167" y="994"/>
                </a:lnTo>
                <a:lnTo>
                  <a:pt x="1690" y="614"/>
                </a:lnTo>
                <a:close/>
                <a:moveTo>
                  <a:pt x="1188" y="1367"/>
                </a:moveTo>
                <a:lnTo>
                  <a:pt x="844" y="1115"/>
                </a:lnTo>
                <a:lnTo>
                  <a:pt x="498" y="1367"/>
                </a:lnTo>
                <a:lnTo>
                  <a:pt x="631" y="960"/>
                </a:lnTo>
                <a:lnTo>
                  <a:pt x="285" y="708"/>
                </a:lnTo>
                <a:lnTo>
                  <a:pt x="289" y="708"/>
                </a:lnTo>
                <a:lnTo>
                  <a:pt x="283" y="704"/>
                </a:lnTo>
                <a:lnTo>
                  <a:pt x="711" y="706"/>
                </a:lnTo>
                <a:lnTo>
                  <a:pt x="846" y="299"/>
                </a:lnTo>
                <a:lnTo>
                  <a:pt x="977" y="708"/>
                </a:lnTo>
                <a:lnTo>
                  <a:pt x="1407" y="708"/>
                </a:lnTo>
                <a:lnTo>
                  <a:pt x="1059" y="962"/>
                </a:lnTo>
                <a:lnTo>
                  <a:pt x="1188" y="13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105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tline Slide Option 1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C183CF7-6CD8-3441-9A59-3867AE608C2B}"/>
              </a:ext>
            </a:extLst>
          </p:cNvPr>
          <p:cNvSpPr/>
          <p:nvPr userDrawn="1"/>
        </p:nvSpPr>
        <p:spPr>
          <a:xfrm>
            <a:off x="541338" y="390525"/>
            <a:ext cx="11125200" cy="6097588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3000"/>
                </a:schemeClr>
              </a:gs>
              <a:gs pos="100000">
                <a:schemeClr val="accent5">
                  <a:lumMod val="50000"/>
                  <a:alpha val="8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6CE3C0D-1B0D-3240-98E1-7C9A277F7935}"/>
              </a:ext>
            </a:extLst>
          </p:cNvPr>
          <p:cNvSpPr/>
          <p:nvPr userDrawn="1"/>
        </p:nvSpPr>
        <p:spPr>
          <a:xfrm>
            <a:off x="3503613" y="2833688"/>
            <a:ext cx="60325" cy="46037"/>
          </a:xfrm>
          <a:prstGeom prst="ellipse">
            <a:avLst/>
          </a:prstGeom>
          <a:solidFill>
            <a:srgbClr val="9B9B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0A5CAE6-CBA2-FC49-82F7-D847EBE3EA63}"/>
              </a:ext>
            </a:extLst>
          </p:cNvPr>
          <p:cNvSpPr/>
          <p:nvPr userDrawn="1"/>
        </p:nvSpPr>
        <p:spPr>
          <a:xfrm>
            <a:off x="3606800" y="2833688"/>
            <a:ext cx="61913" cy="46037"/>
          </a:xfrm>
          <a:prstGeom prst="ellipse">
            <a:avLst/>
          </a:prstGeom>
          <a:solidFill>
            <a:srgbClr val="9B9B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706A284-BA80-5F45-9123-71EE52CAA741}"/>
              </a:ext>
            </a:extLst>
          </p:cNvPr>
          <p:cNvSpPr/>
          <p:nvPr userDrawn="1"/>
        </p:nvSpPr>
        <p:spPr>
          <a:xfrm>
            <a:off x="3397250" y="2833688"/>
            <a:ext cx="61913" cy="46037"/>
          </a:xfrm>
          <a:prstGeom prst="ellipse">
            <a:avLst/>
          </a:prstGeom>
          <a:solidFill>
            <a:srgbClr val="9B9B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82EC0BD-2A54-9944-8ACD-EB06ED78EF06}"/>
              </a:ext>
            </a:extLst>
          </p:cNvPr>
          <p:cNvSpPr/>
          <p:nvPr userDrawn="1"/>
        </p:nvSpPr>
        <p:spPr>
          <a:xfrm>
            <a:off x="6604000" y="2833688"/>
            <a:ext cx="61913" cy="46037"/>
          </a:xfrm>
          <a:prstGeom prst="ellipse">
            <a:avLst/>
          </a:prstGeom>
          <a:solidFill>
            <a:srgbClr val="9B9B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5831615-C365-2446-B852-770DA000D06A}"/>
              </a:ext>
            </a:extLst>
          </p:cNvPr>
          <p:cNvSpPr/>
          <p:nvPr userDrawn="1"/>
        </p:nvSpPr>
        <p:spPr>
          <a:xfrm>
            <a:off x="6710363" y="2833688"/>
            <a:ext cx="60325" cy="46037"/>
          </a:xfrm>
          <a:prstGeom prst="ellipse">
            <a:avLst/>
          </a:prstGeom>
          <a:solidFill>
            <a:srgbClr val="9B9B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6AE0C90-A9C7-5F40-970E-C6FBCD1CF140}"/>
              </a:ext>
            </a:extLst>
          </p:cNvPr>
          <p:cNvSpPr/>
          <p:nvPr userDrawn="1"/>
        </p:nvSpPr>
        <p:spPr>
          <a:xfrm>
            <a:off x="6500813" y="2833688"/>
            <a:ext cx="58737" cy="46037"/>
          </a:xfrm>
          <a:prstGeom prst="ellipse">
            <a:avLst/>
          </a:prstGeom>
          <a:solidFill>
            <a:srgbClr val="9B9B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44AA589-0B05-9147-B459-2A8AA9F2728C}"/>
              </a:ext>
            </a:extLst>
          </p:cNvPr>
          <p:cNvSpPr/>
          <p:nvPr userDrawn="1"/>
        </p:nvSpPr>
        <p:spPr>
          <a:xfrm>
            <a:off x="9736138" y="2833688"/>
            <a:ext cx="61912" cy="46037"/>
          </a:xfrm>
          <a:prstGeom prst="ellipse">
            <a:avLst/>
          </a:prstGeom>
          <a:solidFill>
            <a:srgbClr val="9B9B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5604EB2-3996-1C46-9ACF-737F9705C921}"/>
              </a:ext>
            </a:extLst>
          </p:cNvPr>
          <p:cNvSpPr/>
          <p:nvPr userDrawn="1"/>
        </p:nvSpPr>
        <p:spPr>
          <a:xfrm>
            <a:off x="9842500" y="2833688"/>
            <a:ext cx="58738" cy="46037"/>
          </a:xfrm>
          <a:prstGeom prst="ellipse">
            <a:avLst/>
          </a:prstGeom>
          <a:solidFill>
            <a:srgbClr val="9B9B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B54A111-0E40-DA44-A4C5-EBD1069315F8}"/>
              </a:ext>
            </a:extLst>
          </p:cNvPr>
          <p:cNvSpPr/>
          <p:nvPr userDrawn="1"/>
        </p:nvSpPr>
        <p:spPr>
          <a:xfrm>
            <a:off x="9631363" y="2833688"/>
            <a:ext cx="60325" cy="46037"/>
          </a:xfrm>
          <a:prstGeom prst="ellipse">
            <a:avLst/>
          </a:prstGeom>
          <a:solidFill>
            <a:srgbClr val="9B9B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E7B3ADB-AC37-BD43-8F32-8D4149E461C0}"/>
              </a:ext>
            </a:extLst>
          </p:cNvPr>
          <p:cNvSpPr/>
          <p:nvPr userDrawn="1"/>
        </p:nvSpPr>
        <p:spPr>
          <a:xfrm>
            <a:off x="3503613" y="5505450"/>
            <a:ext cx="60325" cy="46038"/>
          </a:xfrm>
          <a:prstGeom prst="ellipse">
            <a:avLst/>
          </a:prstGeom>
          <a:solidFill>
            <a:srgbClr val="9B9B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7136EFC-543F-2C42-88D7-AD534D22CF48}"/>
              </a:ext>
            </a:extLst>
          </p:cNvPr>
          <p:cNvSpPr/>
          <p:nvPr userDrawn="1"/>
        </p:nvSpPr>
        <p:spPr>
          <a:xfrm>
            <a:off x="3606800" y="5505450"/>
            <a:ext cx="61913" cy="46038"/>
          </a:xfrm>
          <a:prstGeom prst="ellipse">
            <a:avLst/>
          </a:prstGeom>
          <a:solidFill>
            <a:srgbClr val="9B9B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93B2E69-5C75-564D-A308-D180A3903B23}"/>
              </a:ext>
            </a:extLst>
          </p:cNvPr>
          <p:cNvSpPr/>
          <p:nvPr userDrawn="1"/>
        </p:nvSpPr>
        <p:spPr>
          <a:xfrm>
            <a:off x="3397250" y="5505450"/>
            <a:ext cx="61913" cy="46038"/>
          </a:xfrm>
          <a:prstGeom prst="ellipse">
            <a:avLst/>
          </a:prstGeom>
          <a:solidFill>
            <a:srgbClr val="9B9B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D9FDF74-1C7F-334F-9A68-ADE646758E1C}"/>
              </a:ext>
            </a:extLst>
          </p:cNvPr>
          <p:cNvSpPr/>
          <p:nvPr userDrawn="1"/>
        </p:nvSpPr>
        <p:spPr>
          <a:xfrm>
            <a:off x="6604000" y="5505450"/>
            <a:ext cx="61913" cy="46038"/>
          </a:xfrm>
          <a:prstGeom prst="ellipse">
            <a:avLst/>
          </a:prstGeom>
          <a:solidFill>
            <a:srgbClr val="9B9B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E37FD00-9F73-C149-804D-E2BDEF046768}"/>
              </a:ext>
            </a:extLst>
          </p:cNvPr>
          <p:cNvSpPr/>
          <p:nvPr userDrawn="1"/>
        </p:nvSpPr>
        <p:spPr>
          <a:xfrm>
            <a:off x="6710363" y="5505450"/>
            <a:ext cx="60325" cy="46038"/>
          </a:xfrm>
          <a:prstGeom prst="ellipse">
            <a:avLst/>
          </a:prstGeom>
          <a:solidFill>
            <a:srgbClr val="9B9B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99D0A55-E8F8-824F-8E68-EAAA98F79FBD}"/>
              </a:ext>
            </a:extLst>
          </p:cNvPr>
          <p:cNvSpPr/>
          <p:nvPr userDrawn="1"/>
        </p:nvSpPr>
        <p:spPr>
          <a:xfrm>
            <a:off x="6500813" y="5505450"/>
            <a:ext cx="58737" cy="46038"/>
          </a:xfrm>
          <a:prstGeom prst="ellipse">
            <a:avLst/>
          </a:prstGeom>
          <a:solidFill>
            <a:srgbClr val="9B9B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B5C7976-0B8C-9E41-B9A3-D61BCC2CEBDD}"/>
              </a:ext>
            </a:extLst>
          </p:cNvPr>
          <p:cNvSpPr/>
          <p:nvPr userDrawn="1"/>
        </p:nvSpPr>
        <p:spPr>
          <a:xfrm>
            <a:off x="9736138" y="5505450"/>
            <a:ext cx="61912" cy="46038"/>
          </a:xfrm>
          <a:prstGeom prst="ellipse">
            <a:avLst/>
          </a:prstGeom>
          <a:solidFill>
            <a:srgbClr val="9B9B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60B51DC-FE13-4E49-A78C-BF5A2B9C6086}"/>
              </a:ext>
            </a:extLst>
          </p:cNvPr>
          <p:cNvSpPr/>
          <p:nvPr userDrawn="1"/>
        </p:nvSpPr>
        <p:spPr>
          <a:xfrm>
            <a:off x="9842500" y="5505450"/>
            <a:ext cx="58738" cy="46038"/>
          </a:xfrm>
          <a:prstGeom prst="ellipse">
            <a:avLst/>
          </a:prstGeom>
          <a:solidFill>
            <a:srgbClr val="9B9B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AFB3094-E1B9-CF47-B56B-50E35397FA31}"/>
              </a:ext>
            </a:extLst>
          </p:cNvPr>
          <p:cNvSpPr/>
          <p:nvPr userDrawn="1"/>
        </p:nvSpPr>
        <p:spPr>
          <a:xfrm>
            <a:off x="9631363" y="5505450"/>
            <a:ext cx="60325" cy="46038"/>
          </a:xfrm>
          <a:prstGeom prst="ellipse">
            <a:avLst/>
          </a:prstGeom>
          <a:solidFill>
            <a:srgbClr val="9B9B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89A109A-17E3-AE48-A89B-9166F226F9FA}"/>
              </a:ext>
            </a:extLst>
          </p:cNvPr>
          <p:cNvSpPr/>
          <p:nvPr userDrawn="1"/>
        </p:nvSpPr>
        <p:spPr>
          <a:xfrm>
            <a:off x="2311400" y="3659188"/>
            <a:ext cx="2408238" cy="2393950"/>
          </a:xfrm>
          <a:prstGeom prst="ellipse">
            <a:avLst/>
          </a:prstGeom>
          <a:solidFill>
            <a:schemeClr val="tx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B76505E-7264-034D-B57A-3F46EFB53CED}"/>
              </a:ext>
            </a:extLst>
          </p:cNvPr>
          <p:cNvSpPr/>
          <p:nvPr userDrawn="1"/>
        </p:nvSpPr>
        <p:spPr>
          <a:xfrm>
            <a:off x="5416550" y="3659188"/>
            <a:ext cx="2408238" cy="2393950"/>
          </a:xfrm>
          <a:prstGeom prst="ellipse">
            <a:avLst/>
          </a:prstGeom>
          <a:solidFill>
            <a:schemeClr val="tx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95A3A19-4E1E-A741-8BE9-432894F50D43}"/>
              </a:ext>
            </a:extLst>
          </p:cNvPr>
          <p:cNvSpPr/>
          <p:nvPr userDrawn="1"/>
        </p:nvSpPr>
        <p:spPr>
          <a:xfrm>
            <a:off x="2311400" y="836613"/>
            <a:ext cx="2408238" cy="2393950"/>
          </a:xfrm>
          <a:prstGeom prst="ellipse">
            <a:avLst/>
          </a:prstGeom>
          <a:solidFill>
            <a:schemeClr val="tx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7C067705-75FA-F043-AECC-2E157E73C1EE}"/>
              </a:ext>
            </a:extLst>
          </p:cNvPr>
          <p:cNvSpPr/>
          <p:nvPr userDrawn="1"/>
        </p:nvSpPr>
        <p:spPr>
          <a:xfrm>
            <a:off x="8545513" y="3659188"/>
            <a:ext cx="2408237" cy="2393950"/>
          </a:xfrm>
          <a:prstGeom prst="ellipse">
            <a:avLst/>
          </a:prstGeom>
          <a:solidFill>
            <a:schemeClr val="tx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BD266AD-9346-5D44-B70D-EC0556C9B06E}"/>
              </a:ext>
            </a:extLst>
          </p:cNvPr>
          <p:cNvSpPr/>
          <p:nvPr userDrawn="1"/>
        </p:nvSpPr>
        <p:spPr>
          <a:xfrm>
            <a:off x="5416550" y="836613"/>
            <a:ext cx="2408238" cy="2393950"/>
          </a:xfrm>
          <a:prstGeom prst="ellipse">
            <a:avLst/>
          </a:prstGeom>
          <a:solidFill>
            <a:schemeClr val="tx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85E8EE4-C239-1743-880A-1AE574F4DE36}"/>
              </a:ext>
            </a:extLst>
          </p:cNvPr>
          <p:cNvSpPr/>
          <p:nvPr userDrawn="1"/>
        </p:nvSpPr>
        <p:spPr>
          <a:xfrm>
            <a:off x="8545513" y="836613"/>
            <a:ext cx="2408237" cy="2393950"/>
          </a:xfrm>
          <a:prstGeom prst="ellipse">
            <a:avLst/>
          </a:prstGeom>
          <a:solidFill>
            <a:schemeClr val="tx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6200000">
            <a:off x="-1691409" y="3039142"/>
            <a:ext cx="6096000" cy="779719"/>
          </a:xfrm>
        </p:spPr>
        <p:txBody>
          <a:bodyPr>
            <a:noAutofit/>
          </a:bodyPr>
          <a:lstStyle>
            <a:lvl1pPr marL="0" algn="ctr">
              <a:defRPr sz="38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2410691" y="1472944"/>
            <a:ext cx="2161309" cy="1094509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2400" b="1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5512424" y="1472944"/>
            <a:ext cx="2161309" cy="1094509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2400" b="1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8644794" y="1472944"/>
            <a:ext cx="2161309" cy="1094509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2400" b="1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644794" y="4294909"/>
            <a:ext cx="2161309" cy="1094509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2400" b="1" baseline="0">
                <a:solidFill>
                  <a:schemeClr val="bg1"/>
                </a:solidFill>
                <a:latin typeface="+mn-lt"/>
                <a:cs typeface="Glegoo" pitchFamily="2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5512424" y="4294909"/>
            <a:ext cx="2161309" cy="1094509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2400" b="1" baseline="0">
                <a:solidFill>
                  <a:schemeClr val="bg1"/>
                </a:solidFill>
                <a:latin typeface="+mn-lt"/>
                <a:cs typeface="Glegoo" pitchFamily="2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2410691" y="4294909"/>
            <a:ext cx="2161309" cy="1094509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2400" b="1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61211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0"/>
                            </p:stCondLst>
                            <p:childTnLst>
                              <p:par>
                                <p:cTn id="1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500"/>
                            </p:stCondLst>
                            <p:childTnLst>
                              <p:par>
                                <p:cTn id="1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000"/>
                            </p:stCondLst>
                            <p:childTnLst>
                              <p:par>
                                <p:cTn id="1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5" grpId="0" animBg="1"/>
      <p:bldP spid="36" grpId="0" animBg="1"/>
      <p:bldP spid="37" grpId="0" animBg="1"/>
      <p:bldP spid="39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8FEB73F-1A3E-394A-AA59-620BB482D3AD}"/>
              </a:ext>
            </a:extLst>
          </p:cNvPr>
          <p:cNvSpPr/>
          <p:nvPr userDrawn="1"/>
        </p:nvSpPr>
        <p:spPr>
          <a:xfrm>
            <a:off x="398463" y="1692275"/>
            <a:ext cx="11430000" cy="4784725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3000"/>
                </a:schemeClr>
              </a:gs>
              <a:gs pos="100000">
                <a:schemeClr val="accent5">
                  <a:lumMod val="50000"/>
                  <a:alpha val="8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14A5D69-7F02-4A46-B9BB-35EF24D95F74}"/>
              </a:ext>
            </a:extLst>
          </p:cNvPr>
          <p:cNvSpPr/>
          <p:nvPr userDrawn="1"/>
        </p:nvSpPr>
        <p:spPr>
          <a:xfrm>
            <a:off x="398463" y="393700"/>
            <a:ext cx="11430000" cy="1298575"/>
          </a:xfrm>
          <a:prstGeom prst="rect">
            <a:avLst/>
          </a:prstGeom>
          <a:solidFill>
            <a:schemeClr val="tx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Freeform 8">
            <a:extLst>
              <a:ext uri="{FF2B5EF4-FFF2-40B4-BE49-F238E27FC236}">
                <a16:creationId xmlns:a16="http://schemas.microsoft.com/office/drawing/2014/main" id="{96D10121-2170-DB42-A21F-4C57A7B80790}"/>
              </a:ext>
            </a:extLst>
          </p:cNvPr>
          <p:cNvSpPr>
            <a:spLocks/>
          </p:cNvSpPr>
          <p:nvPr userDrawn="1"/>
        </p:nvSpPr>
        <p:spPr bwMode="auto">
          <a:xfrm>
            <a:off x="1211263" y="2422525"/>
            <a:ext cx="503237" cy="481013"/>
          </a:xfrm>
          <a:custGeom>
            <a:avLst/>
            <a:gdLst>
              <a:gd name="T0" fmla="*/ 180818334 w 1691"/>
              <a:gd name="T1" fmla="*/ 65990893 h 1610"/>
              <a:gd name="T2" fmla="*/ 111700816 w 1691"/>
              <a:gd name="T3" fmla="*/ 65990893 h 1610"/>
              <a:gd name="T4" fmla="*/ 90730244 w 1691"/>
              <a:gd name="T5" fmla="*/ 0 h 1610"/>
              <a:gd name="T6" fmla="*/ 69010690 w 1691"/>
              <a:gd name="T7" fmla="*/ 65668372 h 1610"/>
              <a:gd name="T8" fmla="*/ 0 w 1691"/>
              <a:gd name="T9" fmla="*/ 65453358 h 1610"/>
              <a:gd name="T10" fmla="*/ 641856 w 1691"/>
              <a:gd name="T11" fmla="*/ 65990893 h 1610"/>
              <a:gd name="T12" fmla="*/ 0 w 1691"/>
              <a:gd name="T13" fmla="*/ 65990893 h 1610"/>
              <a:gd name="T14" fmla="*/ 55850408 w 1691"/>
              <a:gd name="T15" fmla="*/ 106617260 h 1610"/>
              <a:gd name="T16" fmla="*/ 34665883 w 1691"/>
              <a:gd name="T17" fmla="*/ 172715362 h 1610"/>
              <a:gd name="T18" fmla="*/ 90516292 w 1691"/>
              <a:gd name="T19" fmla="*/ 131981787 h 1610"/>
              <a:gd name="T20" fmla="*/ 145938796 w 1691"/>
              <a:gd name="T21" fmla="*/ 172930376 h 1610"/>
              <a:gd name="T22" fmla="*/ 124861098 w 1691"/>
              <a:gd name="T23" fmla="*/ 106831975 h 1610"/>
              <a:gd name="T24" fmla="*/ 180818334 w 1691"/>
              <a:gd name="T25" fmla="*/ 65990893 h 1610"/>
              <a:gd name="T26" fmla="*/ 127107743 w 1691"/>
              <a:gd name="T27" fmla="*/ 146921104 h 1610"/>
              <a:gd name="T28" fmla="*/ 90302340 w 1691"/>
              <a:gd name="T29" fmla="*/ 119836761 h 1610"/>
              <a:gd name="T30" fmla="*/ 53282686 w 1691"/>
              <a:gd name="T31" fmla="*/ 146921104 h 1610"/>
              <a:gd name="T32" fmla="*/ 67512728 w 1691"/>
              <a:gd name="T33" fmla="*/ 103177926 h 1610"/>
              <a:gd name="T34" fmla="*/ 30493075 w 1691"/>
              <a:gd name="T35" fmla="*/ 76093582 h 1610"/>
              <a:gd name="T36" fmla="*/ 30920979 w 1691"/>
              <a:gd name="T37" fmla="*/ 76093582 h 1610"/>
              <a:gd name="T38" fmla="*/ 30279123 w 1691"/>
              <a:gd name="T39" fmla="*/ 75663852 h 1610"/>
              <a:gd name="T40" fmla="*/ 76072000 w 1691"/>
              <a:gd name="T41" fmla="*/ 75878866 h 1610"/>
              <a:gd name="T42" fmla="*/ 90516292 w 1691"/>
              <a:gd name="T43" fmla="*/ 32135688 h 1610"/>
              <a:gd name="T44" fmla="*/ 104532382 w 1691"/>
              <a:gd name="T45" fmla="*/ 76093582 h 1610"/>
              <a:gd name="T46" fmla="*/ 150539508 w 1691"/>
              <a:gd name="T47" fmla="*/ 76093582 h 1610"/>
              <a:gd name="T48" fmla="*/ 113305903 w 1691"/>
              <a:gd name="T49" fmla="*/ 103392940 h 1610"/>
              <a:gd name="T50" fmla="*/ 127107743 w 1691"/>
              <a:gd name="T51" fmla="*/ 146921104 h 16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91" h="1610">
                <a:moveTo>
                  <a:pt x="1690" y="614"/>
                </a:moveTo>
                <a:lnTo>
                  <a:pt x="1044" y="614"/>
                </a:lnTo>
                <a:lnTo>
                  <a:pt x="848" y="0"/>
                </a:lnTo>
                <a:lnTo>
                  <a:pt x="645" y="611"/>
                </a:lnTo>
                <a:lnTo>
                  <a:pt x="0" y="609"/>
                </a:lnTo>
                <a:lnTo>
                  <a:pt x="6" y="614"/>
                </a:lnTo>
                <a:lnTo>
                  <a:pt x="0" y="614"/>
                </a:lnTo>
                <a:lnTo>
                  <a:pt x="522" y="992"/>
                </a:lnTo>
                <a:lnTo>
                  <a:pt x="324" y="1607"/>
                </a:lnTo>
                <a:lnTo>
                  <a:pt x="846" y="1228"/>
                </a:lnTo>
                <a:lnTo>
                  <a:pt x="1364" y="1609"/>
                </a:lnTo>
                <a:lnTo>
                  <a:pt x="1167" y="994"/>
                </a:lnTo>
                <a:lnTo>
                  <a:pt x="1690" y="614"/>
                </a:lnTo>
                <a:close/>
                <a:moveTo>
                  <a:pt x="1188" y="1367"/>
                </a:moveTo>
                <a:lnTo>
                  <a:pt x="844" y="1115"/>
                </a:lnTo>
                <a:lnTo>
                  <a:pt x="498" y="1367"/>
                </a:lnTo>
                <a:lnTo>
                  <a:pt x="631" y="960"/>
                </a:lnTo>
                <a:lnTo>
                  <a:pt x="285" y="708"/>
                </a:lnTo>
                <a:lnTo>
                  <a:pt x="289" y="708"/>
                </a:lnTo>
                <a:lnTo>
                  <a:pt x="283" y="704"/>
                </a:lnTo>
                <a:lnTo>
                  <a:pt x="711" y="706"/>
                </a:lnTo>
                <a:lnTo>
                  <a:pt x="846" y="299"/>
                </a:lnTo>
                <a:lnTo>
                  <a:pt x="977" y="708"/>
                </a:lnTo>
                <a:lnTo>
                  <a:pt x="1407" y="708"/>
                </a:lnTo>
                <a:lnTo>
                  <a:pt x="1059" y="962"/>
                </a:lnTo>
                <a:lnTo>
                  <a:pt x="1188" y="13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E68D13C5-9DF3-0242-973D-78A6E9E7A421}"/>
              </a:ext>
            </a:extLst>
          </p:cNvPr>
          <p:cNvSpPr>
            <a:spLocks/>
          </p:cNvSpPr>
          <p:nvPr userDrawn="1"/>
        </p:nvSpPr>
        <p:spPr bwMode="auto">
          <a:xfrm>
            <a:off x="1211263" y="3838575"/>
            <a:ext cx="503237" cy="479425"/>
          </a:xfrm>
          <a:custGeom>
            <a:avLst/>
            <a:gdLst>
              <a:gd name="T0" fmla="*/ 180818334 w 1691"/>
              <a:gd name="T1" fmla="*/ 65990893 h 1610"/>
              <a:gd name="T2" fmla="*/ 111700816 w 1691"/>
              <a:gd name="T3" fmla="*/ 65990893 h 1610"/>
              <a:gd name="T4" fmla="*/ 90730244 w 1691"/>
              <a:gd name="T5" fmla="*/ 0 h 1610"/>
              <a:gd name="T6" fmla="*/ 69010690 w 1691"/>
              <a:gd name="T7" fmla="*/ 65668372 h 1610"/>
              <a:gd name="T8" fmla="*/ 0 w 1691"/>
              <a:gd name="T9" fmla="*/ 65453358 h 1610"/>
              <a:gd name="T10" fmla="*/ 641856 w 1691"/>
              <a:gd name="T11" fmla="*/ 65990893 h 1610"/>
              <a:gd name="T12" fmla="*/ 0 w 1691"/>
              <a:gd name="T13" fmla="*/ 65990893 h 1610"/>
              <a:gd name="T14" fmla="*/ 55850408 w 1691"/>
              <a:gd name="T15" fmla="*/ 106617260 h 1610"/>
              <a:gd name="T16" fmla="*/ 34665883 w 1691"/>
              <a:gd name="T17" fmla="*/ 172715362 h 1610"/>
              <a:gd name="T18" fmla="*/ 90516292 w 1691"/>
              <a:gd name="T19" fmla="*/ 131981787 h 1610"/>
              <a:gd name="T20" fmla="*/ 145938796 w 1691"/>
              <a:gd name="T21" fmla="*/ 172930376 h 1610"/>
              <a:gd name="T22" fmla="*/ 124861098 w 1691"/>
              <a:gd name="T23" fmla="*/ 106831975 h 1610"/>
              <a:gd name="T24" fmla="*/ 180818334 w 1691"/>
              <a:gd name="T25" fmla="*/ 65990893 h 1610"/>
              <a:gd name="T26" fmla="*/ 127107743 w 1691"/>
              <a:gd name="T27" fmla="*/ 146921104 h 1610"/>
              <a:gd name="T28" fmla="*/ 90302340 w 1691"/>
              <a:gd name="T29" fmla="*/ 119836761 h 1610"/>
              <a:gd name="T30" fmla="*/ 53282686 w 1691"/>
              <a:gd name="T31" fmla="*/ 146921104 h 1610"/>
              <a:gd name="T32" fmla="*/ 67512728 w 1691"/>
              <a:gd name="T33" fmla="*/ 103177926 h 1610"/>
              <a:gd name="T34" fmla="*/ 30493075 w 1691"/>
              <a:gd name="T35" fmla="*/ 76093582 h 1610"/>
              <a:gd name="T36" fmla="*/ 30920979 w 1691"/>
              <a:gd name="T37" fmla="*/ 76093582 h 1610"/>
              <a:gd name="T38" fmla="*/ 30279123 w 1691"/>
              <a:gd name="T39" fmla="*/ 75663852 h 1610"/>
              <a:gd name="T40" fmla="*/ 76072000 w 1691"/>
              <a:gd name="T41" fmla="*/ 75878866 h 1610"/>
              <a:gd name="T42" fmla="*/ 90516292 w 1691"/>
              <a:gd name="T43" fmla="*/ 32135688 h 1610"/>
              <a:gd name="T44" fmla="*/ 104532382 w 1691"/>
              <a:gd name="T45" fmla="*/ 76093582 h 1610"/>
              <a:gd name="T46" fmla="*/ 150539508 w 1691"/>
              <a:gd name="T47" fmla="*/ 76093582 h 1610"/>
              <a:gd name="T48" fmla="*/ 113305903 w 1691"/>
              <a:gd name="T49" fmla="*/ 103392940 h 1610"/>
              <a:gd name="T50" fmla="*/ 127107743 w 1691"/>
              <a:gd name="T51" fmla="*/ 146921104 h 16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91" h="1610">
                <a:moveTo>
                  <a:pt x="1690" y="614"/>
                </a:moveTo>
                <a:lnTo>
                  <a:pt x="1044" y="614"/>
                </a:lnTo>
                <a:lnTo>
                  <a:pt x="848" y="0"/>
                </a:lnTo>
                <a:lnTo>
                  <a:pt x="645" y="611"/>
                </a:lnTo>
                <a:lnTo>
                  <a:pt x="0" y="609"/>
                </a:lnTo>
                <a:lnTo>
                  <a:pt x="6" y="614"/>
                </a:lnTo>
                <a:lnTo>
                  <a:pt x="0" y="614"/>
                </a:lnTo>
                <a:lnTo>
                  <a:pt x="522" y="992"/>
                </a:lnTo>
                <a:lnTo>
                  <a:pt x="324" y="1607"/>
                </a:lnTo>
                <a:lnTo>
                  <a:pt x="846" y="1228"/>
                </a:lnTo>
                <a:lnTo>
                  <a:pt x="1364" y="1609"/>
                </a:lnTo>
                <a:lnTo>
                  <a:pt x="1167" y="994"/>
                </a:lnTo>
                <a:lnTo>
                  <a:pt x="1690" y="614"/>
                </a:lnTo>
                <a:close/>
                <a:moveTo>
                  <a:pt x="1188" y="1367"/>
                </a:moveTo>
                <a:lnTo>
                  <a:pt x="844" y="1115"/>
                </a:lnTo>
                <a:lnTo>
                  <a:pt x="498" y="1367"/>
                </a:lnTo>
                <a:lnTo>
                  <a:pt x="631" y="960"/>
                </a:lnTo>
                <a:lnTo>
                  <a:pt x="285" y="708"/>
                </a:lnTo>
                <a:lnTo>
                  <a:pt x="289" y="708"/>
                </a:lnTo>
                <a:lnTo>
                  <a:pt x="283" y="704"/>
                </a:lnTo>
                <a:lnTo>
                  <a:pt x="711" y="706"/>
                </a:lnTo>
                <a:lnTo>
                  <a:pt x="846" y="299"/>
                </a:lnTo>
                <a:lnTo>
                  <a:pt x="977" y="708"/>
                </a:lnTo>
                <a:lnTo>
                  <a:pt x="1407" y="708"/>
                </a:lnTo>
                <a:lnTo>
                  <a:pt x="1059" y="962"/>
                </a:lnTo>
                <a:lnTo>
                  <a:pt x="1188" y="13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10">
            <a:extLst>
              <a:ext uri="{FF2B5EF4-FFF2-40B4-BE49-F238E27FC236}">
                <a16:creationId xmlns:a16="http://schemas.microsoft.com/office/drawing/2014/main" id="{528EB13B-D870-8D4E-BCC8-469F47FBD02A}"/>
              </a:ext>
            </a:extLst>
          </p:cNvPr>
          <p:cNvSpPr>
            <a:spLocks/>
          </p:cNvSpPr>
          <p:nvPr userDrawn="1"/>
        </p:nvSpPr>
        <p:spPr bwMode="auto">
          <a:xfrm>
            <a:off x="1211263" y="5295900"/>
            <a:ext cx="503237" cy="479425"/>
          </a:xfrm>
          <a:custGeom>
            <a:avLst/>
            <a:gdLst>
              <a:gd name="T0" fmla="*/ 180818334 w 1691"/>
              <a:gd name="T1" fmla="*/ 65990893 h 1610"/>
              <a:gd name="T2" fmla="*/ 111700816 w 1691"/>
              <a:gd name="T3" fmla="*/ 65990893 h 1610"/>
              <a:gd name="T4" fmla="*/ 90730244 w 1691"/>
              <a:gd name="T5" fmla="*/ 0 h 1610"/>
              <a:gd name="T6" fmla="*/ 69010690 w 1691"/>
              <a:gd name="T7" fmla="*/ 65668372 h 1610"/>
              <a:gd name="T8" fmla="*/ 0 w 1691"/>
              <a:gd name="T9" fmla="*/ 65453358 h 1610"/>
              <a:gd name="T10" fmla="*/ 641856 w 1691"/>
              <a:gd name="T11" fmla="*/ 65990893 h 1610"/>
              <a:gd name="T12" fmla="*/ 0 w 1691"/>
              <a:gd name="T13" fmla="*/ 65990893 h 1610"/>
              <a:gd name="T14" fmla="*/ 55850408 w 1691"/>
              <a:gd name="T15" fmla="*/ 106617260 h 1610"/>
              <a:gd name="T16" fmla="*/ 34665883 w 1691"/>
              <a:gd name="T17" fmla="*/ 172715362 h 1610"/>
              <a:gd name="T18" fmla="*/ 90516292 w 1691"/>
              <a:gd name="T19" fmla="*/ 131981787 h 1610"/>
              <a:gd name="T20" fmla="*/ 145938796 w 1691"/>
              <a:gd name="T21" fmla="*/ 172930376 h 1610"/>
              <a:gd name="T22" fmla="*/ 124861098 w 1691"/>
              <a:gd name="T23" fmla="*/ 106831975 h 1610"/>
              <a:gd name="T24" fmla="*/ 180818334 w 1691"/>
              <a:gd name="T25" fmla="*/ 65990893 h 1610"/>
              <a:gd name="T26" fmla="*/ 127107743 w 1691"/>
              <a:gd name="T27" fmla="*/ 146921104 h 1610"/>
              <a:gd name="T28" fmla="*/ 90302340 w 1691"/>
              <a:gd name="T29" fmla="*/ 119836761 h 1610"/>
              <a:gd name="T30" fmla="*/ 53282686 w 1691"/>
              <a:gd name="T31" fmla="*/ 146921104 h 1610"/>
              <a:gd name="T32" fmla="*/ 67512728 w 1691"/>
              <a:gd name="T33" fmla="*/ 103177926 h 1610"/>
              <a:gd name="T34" fmla="*/ 30493075 w 1691"/>
              <a:gd name="T35" fmla="*/ 76093582 h 1610"/>
              <a:gd name="T36" fmla="*/ 30920979 w 1691"/>
              <a:gd name="T37" fmla="*/ 76093582 h 1610"/>
              <a:gd name="T38" fmla="*/ 30279123 w 1691"/>
              <a:gd name="T39" fmla="*/ 75663852 h 1610"/>
              <a:gd name="T40" fmla="*/ 76072000 w 1691"/>
              <a:gd name="T41" fmla="*/ 75878866 h 1610"/>
              <a:gd name="T42" fmla="*/ 90516292 w 1691"/>
              <a:gd name="T43" fmla="*/ 32135688 h 1610"/>
              <a:gd name="T44" fmla="*/ 104532382 w 1691"/>
              <a:gd name="T45" fmla="*/ 76093582 h 1610"/>
              <a:gd name="T46" fmla="*/ 150539508 w 1691"/>
              <a:gd name="T47" fmla="*/ 76093582 h 1610"/>
              <a:gd name="T48" fmla="*/ 113305903 w 1691"/>
              <a:gd name="T49" fmla="*/ 103392940 h 1610"/>
              <a:gd name="T50" fmla="*/ 127107743 w 1691"/>
              <a:gd name="T51" fmla="*/ 146921104 h 16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91" h="1610">
                <a:moveTo>
                  <a:pt x="1690" y="614"/>
                </a:moveTo>
                <a:lnTo>
                  <a:pt x="1044" y="614"/>
                </a:lnTo>
                <a:lnTo>
                  <a:pt x="848" y="0"/>
                </a:lnTo>
                <a:lnTo>
                  <a:pt x="645" y="611"/>
                </a:lnTo>
                <a:lnTo>
                  <a:pt x="0" y="609"/>
                </a:lnTo>
                <a:lnTo>
                  <a:pt x="6" y="614"/>
                </a:lnTo>
                <a:lnTo>
                  <a:pt x="0" y="614"/>
                </a:lnTo>
                <a:lnTo>
                  <a:pt x="522" y="992"/>
                </a:lnTo>
                <a:lnTo>
                  <a:pt x="324" y="1607"/>
                </a:lnTo>
                <a:lnTo>
                  <a:pt x="846" y="1228"/>
                </a:lnTo>
                <a:lnTo>
                  <a:pt x="1364" y="1609"/>
                </a:lnTo>
                <a:lnTo>
                  <a:pt x="1167" y="994"/>
                </a:lnTo>
                <a:lnTo>
                  <a:pt x="1690" y="614"/>
                </a:lnTo>
                <a:close/>
                <a:moveTo>
                  <a:pt x="1188" y="1367"/>
                </a:moveTo>
                <a:lnTo>
                  <a:pt x="844" y="1115"/>
                </a:lnTo>
                <a:lnTo>
                  <a:pt x="498" y="1367"/>
                </a:lnTo>
                <a:lnTo>
                  <a:pt x="631" y="960"/>
                </a:lnTo>
                <a:lnTo>
                  <a:pt x="285" y="708"/>
                </a:lnTo>
                <a:lnTo>
                  <a:pt x="289" y="708"/>
                </a:lnTo>
                <a:lnTo>
                  <a:pt x="283" y="704"/>
                </a:lnTo>
                <a:lnTo>
                  <a:pt x="711" y="706"/>
                </a:lnTo>
                <a:lnTo>
                  <a:pt x="846" y="299"/>
                </a:lnTo>
                <a:lnTo>
                  <a:pt x="977" y="708"/>
                </a:lnTo>
                <a:lnTo>
                  <a:pt x="1407" y="708"/>
                </a:lnTo>
                <a:lnTo>
                  <a:pt x="1059" y="962"/>
                </a:lnTo>
                <a:lnTo>
                  <a:pt x="1188" y="13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Freeform 11">
            <a:extLst>
              <a:ext uri="{FF2B5EF4-FFF2-40B4-BE49-F238E27FC236}">
                <a16:creationId xmlns:a16="http://schemas.microsoft.com/office/drawing/2014/main" id="{113ABE86-2528-5C4D-95C0-8EDFB1DFCD7B}"/>
              </a:ext>
            </a:extLst>
          </p:cNvPr>
          <p:cNvSpPr>
            <a:spLocks/>
          </p:cNvSpPr>
          <p:nvPr userDrawn="1"/>
        </p:nvSpPr>
        <p:spPr bwMode="auto">
          <a:xfrm>
            <a:off x="6370641" y="2444750"/>
            <a:ext cx="503237" cy="481013"/>
          </a:xfrm>
          <a:custGeom>
            <a:avLst/>
            <a:gdLst>
              <a:gd name="T0" fmla="*/ 180818334 w 1691"/>
              <a:gd name="T1" fmla="*/ 65990893 h 1610"/>
              <a:gd name="T2" fmla="*/ 111700816 w 1691"/>
              <a:gd name="T3" fmla="*/ 65990893 h 1610"/>
              <a:gd name="T4" fmla="*/ 90730244 w 1691"/>
              <a:gd name="T5" fmla="*/ 0 h 1610"/>
              <a:gd name="T6" fmla="*/ 69010690 w 1691"/>
              <a:gd name="T7" fmla="*/ 65668372 h 1610"/>
              <a:gd name="T8" fmla="*/ 0 w 1691"/>
              <a:gd name="T9" fmla="*/ 65453358 h 1610"/>
              <a:gd name="T10" fmla="*/ 641856 w 1691"/>
              <a:gd name="T11" fmla="*/ 65990893 h 1610"/>
              <a:gd name="T12" fmla="*/ 0 w 1691"/>
              <a:gd name="T13" fmla="*/ 65990893 h 1610"/>
              <a:gd name="T14" fmla="*/ 55850408 w 1691"/>
              <a:gd name="T15" fmla="*/ 106617260 h 1610"/>
              <a:gd name="T16" fmla="*/ 34665883 w 1691"/>
              <a:gd name="T17" fmla="*/ 172715362 h 1610"/>
              <a:gd name="T18" fmla="*/ 90516292 w 1691"/>
              <a:gd name="T19" fmla="*/ 131981787 h 1610"/>
              <a:gd name="T20" fmla="*/ 145938796 w 1691"/>
              <a:gd name="T21" fmla="*/ 172930376 h 1610"/>
              <a:gd name="T22" fmla="*/ 124861098 w 1691"/>
              <a:gd name="T23" fmla="*/ 106831975 h 1610"/>
              <a:gd name="T24" fmla="*/ 180818334 w 1691"/>
              <a:gd name="T25" fmla="*/ 65990893 h 1610"/>
              <a:gd name="T26" fmla="*/ 127107743 w 1691"/>
              <a:gd name="T27" fmla="*/ 146921104 h 1610"/>
              <a:gd name="T28" fmla="*/ 90302340 w 1691"/>
              <a:gd name="T29" fmla="*/ 119836761 h 1610"/>
              <a:gd name="T30" fmla="*/ 53282686 w 1691"/>
              <a:gd name="T31" fmla="*/ 146921104 h 1610"/>
              <a:gd name="T32" fmla="*/ 67512728 w 1691"/>
              <a:gd name="T33" fmla="*/ 103177926 h 1610"/>
              <a:gd name="T34" fmla="*/ 30493075 w 1691"/>
              <a:gd name="T35" fmla="*/ 76093582 h 1610"/>
              <a:gd name="T36" fmla="*/ 30920979 w 1691"/>
              <a:gd name="T37" fmla="*/ 76093582 h 1610"/>
              <a:gd name="T38" fmla="*/ 30279123 w 1691"/>
              <a:gd name="T39" fmla="*/ 75663852 h 1610"/>
              <a:gd name="T40" fmla="*/ 76072000 w 1691"/>
              <a:gd name="T41" fmla="*/ 75878866 h 1610"/>
              <a:gd name="T42" fmla="*/ 90516292 w 1691"/>
              <a:gd name="T43" fmla="*/ 32135688 h 1610"/>
              <a:gd name="T44" fmla="*/ 104532382 w 1691"/>
              <a:gd name="T45" fmla="*/ 76093582 h 1610"/>
              <a:gd name="T46" fmla="*/ 150539508 w 1691"/>
              <a:gd name="T47" fmla="*/ 76093582 h 1610"/>
              <a:gd name="T48" fmla="*/ 113305903 w 1691"/>
              <a:gd name="T49" fmla="*/ 103392940 h 1610"/>
              <a:gd name="T50" fmla="*/ 127107743 w 1691"/>
              <a:gd name="T51" fmla="*/ 146921104 h 16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91" h="1610">
                <a:moveTo>
                  <a:pt x="1690" y="614"/>
                </a:moveTo>
                <a:lnTo>
                  <a:pt x="1044" y="614"/>
                </a:lnTo>
                <a:lnTo>
                  <a:pt x="848" y="0"/>
                </a:lnTo>
                <a:lnTo>
                  <a:pt x="645" y="611"/>
                </a:lnTo>
                <a:lnTo>
                  <a:pt x="0" y="609"/>
                </a:lnTo>
                <a:lnTo>
                  <a:pt x="6" y="614"/>
                </a:lnTo>
                <a:lnTo>
                  <a:pt x="0" y="614"/>
                </a:lnTo>
                <a:lnTo>
                  <a:pt x="522" y="992"/>
                </a:lnTo>
                <a:lnTo>
                  <a:pt x="324" y="1607"/>
                </a:lnTo>
                <a:lnTo>
                  <a:pt x="846" y="1228"/>
                </a:lnTo>
                <a:lnTo>
                  <a:pt x="1364" y="1609"/>
                </a:lnTo>
                <a:lnTo>
                  <a:pt x="1167" y="994"/>
                </a:lnTo>
                <a:lnTo>
                  <a:pt x="1690" y="614"/>
                </a:lnTo>
                <a:close/>
                <a:moveTo>
                  <a:pt x="1188" y="1367"/>
                </a:moveTo>
                <a:lnTo>
                  <a:pt x="844" y="1115"/>
                </a:lnTo>
                <a:lnTo>
                  <a:pt x="498" y="1367"/>
                </a:lnTo>
                <a:lnTo>
                  <a:pt x="631" y="960"/>
                </a:lnTo>
                <a:lnTo>
                  <a:pt x="285" y="708"/>
                </a:lnTo>
                <a:lnTo>
                  <a:pt x="289" y="708"/>
                </a:lnTo>
                <a:lnTo>
                  <a:pt x="283" y="704"/>
                </a:lnTo>
                <a:lnTo>
                  <a:pt x="711" y="706"/>
                </a:lnTo>
                <a:lnTo>
                  <a:pt x="846" y="299"/>
                </a:lnTo>
                <a:lnTo>
                  <a:pt x="977" y="708"/>
                </a:lnTo>
                <a:lnTo>
                  <a:pt x="1407" y="708"/>
                </a:lnTo>
                <a:lnTo>
                  <a:pt x="1059" y="962"/>
                </a:lnTo>
                <a:lnTo>
                  <a:pt x="1188" y="13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Freeform 12">
            <a:extLst>
              <a:ext uri="{FF2B5EF4-FFF2-40B4-BE49-F238E27FC236}">
                <a16:creationId xmlns:a16="http://schemas.microsoft.com/office/drawing/2014/main" id="{DAAB2BAB-3473-3441-964A-9419A3797339}"/>
              </a:ext>
            </a:extLst>
          </p:cNvPr>
          <p:cNvSpPr>
            <a:spLocks/>
          </p:cNvSpPr>
          <p:nvPr userDrawn="1"/>
        </p:nvSpPr>
        <p:spPr bwMode="auto">
          <a:xfrm>
            <a:off x="6370641" y="3860800"/>
            <a:ext cx="503237" cy="481013"/>
          </a:xfrm>
          <a:custGeom>
            <a:avLst/>
            <a:gdLst>
              <a:gd name="T0" fmla="*/ 180818334 w 1691"/>
              <a:gd name="T1" fmla="*/ 65990893 h 1610"/>
              <a:gd name="T2" fmla="*/ 111700816 w 1691"/>
              <a:gd name="T3" fmla="*/ 65990893 h 1610"/>
              <a:gd name="T4" fmla="*/ 90730244 w 1691"/>
              <a:gd name="T5" fmla="*/ 0 h 1610"/>
              <a:gd name="T6" fmla="*/ 69010690 w 1691"/>
              <a:gd name="T7" fmla="*/ 65668372 h 1610"/>
              <a:gd name="T8" fmla="*/ 0 w 1691"/>
              <a:gd name="T9" fmla="*/ 65453358 h 1610"/>
              <a:gd name="T10" fmla="*/ 641856 w 1691"/>
              <a:gd name="T11" fmla="*/ 65990893 h 1610"/>
              <a:gd name="T12" fmla="*/ 0 w 1691"/>
              <a:gd name="T13" fmla="*/ 65990893 h 1610"/>
              <a:gd name="T14" fmla="*/ 55850408 w 1691"/>
              <a:gd name="T15" fmla="*/ 106617260 h 1610"/>
              <a:gd name="T16" fmla="*/ 34665883 w 1691"/>
              <a:gd name="T17" fmla="*/ 172715362 h 1610"/>
              <a:gd name="T18" fmla="*/ 90516292 w 1691"/>
              <a:gd name="T19" fmla="*/ 131981787 h 1610"/>
              <a:gd name="T20" fmla="*/ 145938796 w 1691"/>
              <a:gd name="T21" fmla="*/ 172930376 h 1610"/>
              <a:gd name="T22" fmla="*/ 124861098 w 1691"/>
              <a:gd name="T23" fmla="*/ 106831975 h 1610"/>
              <a:gd name="T24" fmla="*/ 180818334 w 1691"/>
              <a:gd name="T25" fmla="*/ 65990893 h 1610"/>
              <a:gd name="T26" fmla="*/ 127107743 w 1691"/>
              <a:gd name="T27" fmla="*/ 146921104 h 1610"/>
              <a:gd name="T28" fmla="*/ 90302340 w 1691"/>
              <a:gd name="T29" fmla="*/ 119836761 h 1610"/>
              <a:gd name="T30" fmla="*/ 53282686 w 1691"/>
              <a:gd name="T31" fmla="*/ 146921104 h 1610"/>
              <a:gd name="T32" fmla="*/ 67512728 w 1691"/>
              <a:gd name="T33" fmla="*/ 103177926 h 1610"/>
              <a:gd name="T34" fmla="*/ 30493075 w 1691"/>
              <a:gd name="T35" fmla="*/ 76093582 h 1610"/>
              <a:gd name="T36" fmla="*/ 30920979 w 1691"/>
              <a:gd name="T37" fmla="*/ 76093582 h 1610"/>
              <a:gd name="T38" fmla="*/ 30279123 w 1691"/>
              <a:gd name="T39" fmla="*/ 75663852 h 1610"/>
              <a:gd name="T40" fmla="*/ 76072000 w 1691"/>
              <a:gd name="T41" fmla="*/ 75878866 h 1610"/>
              <a:gd name="T42" fmla="*/ 90516292 w 1691"/>
              <a:gd name="T43" fmla="*/ 32135688 h 1610"/>
              <a:gd name="T44" fmla="*/ 104532382 w 1691"/>
              <a:gd name="T45" fmla="*/ 76093582 h 1610"/>
              <a:gd name="T46" fmla="*/ 150539508 w 1691"/>
              <a:gd name="T47" fmla="*/ 76093582 h 1610"/>
              <a:gd name="T48" fmla="*/ 113305903 w 1691"/>
              <a:gd name="T49" fmla="*/ 103392940 h 1610"/>
              <a:gd name="T50" fmla="*/ 127107743 w 1691"/>
              <a:gd name="T51" fmla="*/ 146921104 h 16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91" h="1610">
                <a:moveTo>
                  <a:pt x="1690" y="614"/>
                </a:moveTo>
                <a:lnTo>
                  <a:pt x="1044" y="614"/>
                </a:lnTo>
                <a:lnTo>
                  <a:pt x="848" y="0"/>
                </a:lnTo>
                <a:lnTo>
                  <a:pt x="645" y="611"/>
                </a:lnTo>
                <a:lnTo>
                  <a:pt x="0" y="609"/>
                </a:lnTo>
                <a:lnTo>
                  <a:pt x="6" y="614"/>
                </a:lnTo>
                <a:lnTo>
                  <a:pt x="0" y="614"/>
                </a:lnTo>
                <a:lnTo>
                  <a:pt x="522" y="992"/>
                </a:lnTo>
                <a:lnTo>
                  <a:pt x="324" y="1607"/>
                </a:lnTo>
                <a:lnTo>
                  <a:pt x="846" y="1228"/>
                </a:lnTo>
                <a:lnTo>
                  <a:pt x="1364" y="1609"/>
                </a:lnTo>
                <a:lnTo>
                  <a:pt x="1167" y="994"/>
                </a:lnTo>
                <a:lnTo>
                  <a:pt x="1690" y="614"/>
                </a:lnTo>
                <a:close/>
                <a:moveTo>
                  <a:pt x="1188" y="1367"/>
                </a:moveTo>
                <a:lnTo>
                  <a:pt x="844" y="1115"/>
                </a:lnTo>
                <a:lnTo>
                  <a:pt x="498" y="1367"/>
                </a:lnTo>
                <a:lnTo>
                  <a:pt x="631" y="960"/>
                </a:lnTo>
                <a:lnTo>
                  <a:pt x="285" y="708"/>
                </a:lnTo>
                <a:lnTo>
                  <a:pt x="289" y="708"/>
                </a:lnTo>
                <a:lnTo>
                  <a:pt x="283" y="704"/>
                </a:lnTo>
                <a:lnTo>
                  <a:pt x="711" y="706"/>
                </a:lnTo>
                <a:lnTo>
                  <a:pt x="846" y="299"/>
                </a:lnTo>
                <a:lnTo>
                  <a:pt x="977" y="708"/>
                </a:lnTo>
                <a:lnTo>
                  <a:pt x="1407" y="708"/>
                </a:lnTo>
                <a:lnTo>
                  <a:pt x="1059" y="962"/>
                </a:lnTo>
                <a:lnTo>
                  <a:pt x="1188" y="13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reeform 13">
            <a:extLst>
              <a:ext uri="{FF2B5EF4-FFF2-40B4-BE49-F238E27FC236}">
                <a16:creationId xmlns:a16="http://schemas.microsoft.com/office/drawing/2014/main" id="{1B5AA16D-9E77-8A4D-B8F6-F4BB571D9169}"/>
              </a:ext>
            </a:extLst>
          </p:cNvPr>
          <p:cNvSpPr>
            <a:spLocks/>
          </p:cNvSpPr>
          <p:nvPr userDrawn="1"/>
        </p:nvSpPr>
        <p:spPr bwMode="auto">
          <a:xfrm>
            <a:off x="6370641" y="5318125"/>
            <a:ext cx="503237" cy="481013"/>
          </a:xfrm>
          <a:custGeom>
            <a:avLst/>
            <a:gdLst>
              <a:gd name="T0" fmla="*/ 180818334 w 1691"/>
              <a:gd name="T1" fmla="*/ 65990893 h 1610"/>
              <a:gd name="T2" fmla="*/ 111700816 w 1691"/>
              <a:gd name="T3" fmla="*/ 65990893 h 1610"/>
              <a:gd name="T4" fmla="*/ 90730244 w 1691"/>
              <a:gd name="T5" fmla="*/ 0 h 1610"/>
              <a:gd name="T6" fmla="*/ 69010690 w 1691"/>
              <a:gd name="T7" fmla="*/ 65668372 h 1610"/>
              <a:gd name="T8" fmla="*/ 0 w 1691"/>
              <a:gd name="T9" fmla="*/ 65453358 h 1610"/>
              <a:gd name="T10" fmla="*/ 641856 w 1691"/>
              <a:gd name="T11" fmla="*/ 65990893 h 1610"/>
              <a:gd name="T12" fmla="*/ 0 w 1691"/>
              <a:gd name="T13" fmla="*/ 65990893 h 1610"/>
              <a:gd name="T14" fmla="*/ 55850408 w 1691"/>
              <a:gd name="T15" fmla="*/ 106617260 h 1610"/>
              <a:gd name="T16" fmla="*/ 34665883 w 1691"/>
              <a:gd name="T17" fmla="*/ 172715362 h 1610"/>
              <a:gd name="T18" fmla="*/ 90516292 w 1691"/>
              <a:gd name="T19" fmla="*/ 131981787 h 1610"/>
              <a:gd name="T20" fmla="*/ 145938796 w 1691"/>
              <a:gd name="T21" fmla="*/ 172930376 h 1610"/>
              <a:gd name="T22" fmla="*/ 124861098 w 1691"/>
              <a:gd name="T23" fmla="*/ 106831975 h 1610"/>
              <a:gd name="T24" fmla="*/ 180818334 w 1691"/>
              <a:gd name="T25" fmla="*/ 65990893 h 1610"/>
              <a:gd name="T26" fmla="*/ 127107743 w 1691"/>
              <a:gd name="T27" fmla="*/ 146921104 h 1610"/>
              <a:gd name="T28" fmla="*/ 90302340 w 1691"/>
              <a:gd name="T29" fmla="*/ 119836761 h 1610"/>
              <a:gd name="T30" fmla="*/ 53282686 w 1691"/>
              <a:gd name="T31" fmla="*/ 146921104 h 1610"/>
              <a:gd name="T32" fmla="*/ 67512728 w 1691"/>
              <a:gd name="T33" fmla="*/ 103177926 h 1610"/>
              <a:gd name="T34" fmla="*/ 30493075 w 1691"/>
              <a:gd name="T35" fmla="*/ 76093582 h 1610"/>
              <a:gd name="T36" fmla="*/ 30920979 w 1691"/>
              <a:gd name="T37" fmla="*/ 76093582 h 1610"/>
              <a:gd name="T38" fmla="*/ 30279123 w 1691"/>
              <a:gd name="T39" fmla="*/ 75663852 h 1610"/>
              <a:gd name="T40" fmla="*/ 76072000 w 1691"/>
              <a:gd name="T41" fmla="*/ 75878866 h 1610"/>
              <a:gd name="T42" fmla="*/ 90516292 w 1691"/>
              <a:gd name="T43" fmla="*/ 32135688 h 1610"/>
              <a:gd name="T44" fmla="*/ 104532382 w 1691"/>
              <a:gd name="T45" fmla="*/ 76093582 h 1610"/>
              <a:gd name="T46" fmla="*/ 150539508 w 1691"/>
              <a:gd name="T47" fmla="*/ 76093582 h 1610"/>
              <a:gd name="T48" fmla="*/ 113305903 w 1691"/>
              <a:gd name="T49" fmla="*/ 103392940 h 1610"/>
              <a:gd name="T50" fmla="*/ 127107743 w 1691"/>
              <a:gd name="T51" fmla="*/ 146921104 h 16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91" h="1610">
                <a:moveTo>
                  <a:pt x="1690" y="614"/>
                </a:moveTo>
                <a:lnTo>
                  <a:pt x="1044" y="614"/>
                </a:lnTo>
                <a:lnTo>
                  <a:pt x="848" y="0"/>
                </a:lnTo>
                <a:lnTo>
                  <a:pt x="645" y="611"/>
                </a:lnTo>
                <a:lnTo>
                  <a:pt x="0" y="609"/>
                </a:lnTo>
                <a:lnTo>
                  <a:pt x="6" y="614"/>
                </a:lnTo>
                <a:lnTo>
                  <a:pt x="0" y="614"/>
                </a:lnTo>
                <a:lnTo>
                  <a:pt x="522" y="992"/>
                </a:lnTo>
                <a:lnTo>
                  <a:pt x="324" y="1607"/>
                </a:lnTo>
                <a:lnTo>
                  <a:pt x="846" y="1228"/>
                </a:lnTo>
                <a:lnTo>
                  <a:pt x="1364" y="1609"/>
                </a:lnTo>
                <a:lnTo>
                  <a:pt x="1167" y="994"/>
                </a:lnTo>
                <a:lnTo>
                  <a:pt x="1690" y="614"/>
                </a:lnTo>
                <a:close/>
                <a:moveTo>
                  <a:pt x="1188" y="1367"/>
                </a:moveTo>
                <a:lnTo>
                  <a:pt x="844" y="1115"/>
                </a:lnTo>
                <a:lnTo>
                  <a:pt x="498" y="1367"/>
                </a:lnTo>
                <a:lnTo>
                  <a:pt x="631" y="960"/>
                </a:lnTo>
                <a:lnTo>
                  <a:pt x="285" y="708"/>
                </a:lnTo>
                <a:lnTo>
                  <a:pt x="289" y="708"/>
                </a:lnTo>
                <a:lnTo>
                  <a:pt x="283" y="704"/>
                </a:lnTo>
                <a:lnTo>
                  <a:pt x="711" y="706"/>
                </a:lnTo>
                <a:lnTo>
                  <a:pt x="846" y="299"/>
                </a:lnTo>
                <a:lnTo>
                  <a:pt x="977" y="708"/>
                </a:lnTo>
                <a:lnTo>
                  <a:pt x="1407" y="708"/>
                </a:lnTo>
                <a:lnTo>
                  <a:pt x="1059" y="962"/>
                </a:lnTo>
                <a:lnTo>
                  <a:pt x="1188" y="13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8938BB2-A07B-5445-BD83-273EC0D45D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728" y="753589"/>
            <a:ext cx="11125200" cy="584789"/>
          </a:xfrm>
        </p:spPr>
        <p:txBody>
          <a:bodyPr>
            <a:noAutofit/>
          </a:bodyPr>
          <a:lstStyle>
            <a:lvl1pPr marL="0" algn="ctr">
              <a:defRPr sz="58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5F794336-3DC0-D649-8BEF-CADEEBEECD3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29492" y="2348431"/>
            <a:ext cx="3917027" cy="637287"/>
          </a:xfrm>
        </p:spPr>
        <p:txBody>
          <a:bodyPr anchor="ctr">
            <a:noAutofit/>
          </a:bodyPr>
          <a:lstStyle>
            <a:lvl1pPr marL="182880" indent="0" algn="l">
              <a:spcBef>
                <a:spcPts val="0"/>
              </a:spcBef>
              <a:buFontTx/>
              <a:buNone/>
              <a:defRPr sz="22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8A8BE200-0CAE-1A48-BBFB-8AB094DBBDC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929492" y="3759581"/>
            <a:ext cx="3917027" cy="637287"/>
          </a:xfrm>
        </p:spPr>
        <p:txBody>
          <a:bodyPr anchor="ctr">
            <a:noAutofit/>
          </a:bodyPr>
          <a:lstStyle>
            <a:lvl1pPr marL="182880" indent="0" algn="l">
              <a:spcBef>
                <a:spcPts val="0"/>
              </a:spcBef>
              <a:buFontTx/>
              <a:buNone/>
              <a:defRPr sz="22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51F7BEA8-2B68-A94D-84BF-46B8DC081B3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929492" y="5216909"/>
            <a:ext cx="3917027" cy="637287"/>
          </a:xfrm>
        </p:spPr>
        <p:txBody>
          <a:bodyPr anchor="ctr">
            <a:noAutofit/>
          </a:bodyPr>
          <a:lstStyle>
            <a:lvl1pPr marL="182880" indent="0" algn="l">
              <a:spcBef>
                <a:spcPts val="0"/>
              </a:spcBef>
              <a:buFontTx/>
              <a:buNone/>
              <a:defRPr sz="22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FF78FDE7-159F-5C4F-94E0-AC1225D5EA9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087536" y="2348431"/>
            <a:ext cx="3917027" cy="637287"/>
          </a:xfrm>
        </p:spPr>
        <p:txBody>
          <a:bodyPr anchor="ctr">
            <a:noAutofit/>
          </a:bodyPr>
          <a:lstStyle>
            <a:lvl1pPr marL="182880" indent="0" algn="l">
              <a:spcBef>
                <a:spcPts val="0"/>
              </a:spcBef>
              <a:buFontTx/>
              <a:buNone/>
              <a:defRPr sz="22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9DAFA1B1-FE49-2445-92A8-ECFF971402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087536" y="3759581"/>
            <a:ext cx="3917027" cy="637287"/>
          </a:xfrm>
        </p:spPr>
        <p:txBody>
          <a:bodyPr anchor="ctr">
            <a:noAutofit/>
          </a:bodyPr>
          <a:lstStyle>
            <a:lvl1pPr marL="182880" indent="0" algn="l">
              <a:spcBef>
                <a:spcPts val="0"/>
              </a:spcBef>
              <a:buFontTx/>
              <a:buNone/>
              <a:defRPr sz="22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9C9039BA-C8BD-6A46-A9D0-BD29E1F0EAF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087536" y="5230764"/>
            <a:ext cx="3917027" cy="637287"/>
          </a:xfrm>
        </p:spPr>
        <p:txBody>
          <a:bodyPr anchor="ctr">
            <a:noAutofit/>
          </a:bodyPr>
          <a:lstStyle>
            <a:lvl1pPr marL="182880" indent="0" algn="l">
              <a:spcBef>
                <a:spcPts val="0"/>
              </a:spcBef>
              <a:buFontTx/>
              <a:buNone/>
              <a:defRPr sz="22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8304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bjectives Option 1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2F497B6-986D-804C-81F3-B7BE26DCF083}"/>
              </a:ext>
            </a:extLst>
          </p:cNvPr>
          <p:cNvSpPr/>
          <p:nvPr userDrawn="1"/>
        </p:nvSpPr>
        <p:spPr>
          <a:xfrm>
            <a:off x="-1588" y="0"/>
            <a:ext cx="12193588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3000"/>
                </a:schemeClr>
              </a:gs>
              <a:gs pos="100000">
                <a:schemeClr val="accent5">
                  <a:lumMod val="50000"/>
                  <a:alpha val="8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CD9FD14F-866B-CE48-9941-4F2304B4C46E}"/>
              </a:ext>
            </a:extLst>
          </p:cNvPr>
          <p:cNvSpPr>
            <a:spLocks/>
          </p:cNvSpPr>
          <p:nvPr userDrawn="1"/>
        </p:nvSpPr>
        <p:spPr bwMode="auto">
          <a:xfrm>
            <a:off x="830263" y="2011363"/>
            <a:ext cx="503237" cy="481012"/>
          </a:xfrm>
          <a:custGeom>
            <a:avLst/>
            <a:gdLst>
              <a:gd name="T0" fmla="*/ 180818334 w 1691"/>
              <a:gd name="T1" fmla="*/ 65990893 h 1610"/>
              <a:gd name="T2" fmla="*/ 111700816 w 1691"/>
              <a:gd name="T3" fmla="*/ 65990893 h 1610"/>
              <a:gd name="T4" fmla="*/ 90730244 w 1691"/>
              <a:gd name="T5" fmla="*/ 0 h 1610"/>
              <a:gd name="T6" fmla="*/ 69010690 w 1691"/>
              <a:gd name="T7" fmla="*/ 65668372 h 1610"/>
              <a:gd name="T8" fmla="*/ 0 w 1691"/>
              <a:gd name="T9" fmla="*/ 65453358 h 1610"/>
              <a:gd name="T10" fmla="*/ 641856 w 1691"/>
              <a:gd name="T11" fmla="*/ 65990893 h 1610"/>
              <a:gd name="T12" fmla="*/ 0 w 1691"/>
              <a:gd name="T13" fmla="*/ 65990893 h 1610"/>
              <a:gd name="T14" fmla="*/ 55850408 w 1691"/>
              <a:gd name="T15" fmla="*/ 106617260 h 1610"/>
              <a:gd name="T16" fmla="*/ 34665883 w 1691"/>
              <a:gd name="T17" fmla="*/ 172715362 h 1610"/>
              <a:gd name="T18" fmla="*/ 90516292 w 1691"/>
              <a:gd name="T19" fmla="*/ 131981787 h 1610"/>
              <a:gd name="T20" fmla="*/ 145938796 w 1691"/>
              <a:gd name="T21" fmla="*/ 172930376 h 1610"/>
              <a:gd name="T22" fmla="*/ 124861098 w 1691"/>
              <a:gd name="T23" fmla="*/ 106831975 h 1610"/>
              <a:gd name="T24" fmla="*/ 180818334 w 1691"/>
              <a:gd name="T25" fmla="*/ 65990893 h 1610"/>
              <a:gd name="T26" fmla="*/ 127107743 w 1691"/>
              <a:gd name="T27" fmla="*/ 146921104 h 1610"/>
              <a:gd name="T28" fmla="*/ 90302340 w 1691"/>
              <a:gd name="T29" fmla="*/ 119836761 h 1610"/>
              <a:gd name="T30" fmla="*/ 53282686 w 1691"/>
              <a:gd name="T31" fmla="*/ 146921104 h 1610"/>
              <a:gd name="T32" fmla="*/ 67512728 w 1691"/>
              <a:gd name="T33" fmla="*/ 103177926 h 1610"/>
              <a:gd name="T34" fmla="*/ 30493075 w 1691"/>
              <a:gd name="T35" fmla="*/ 76093582 h 1610"/>
              <a:gd name="T36" fmla="*/ 30920979 w 1691"/>
              <a:gd name="T37" fmla="*/ 76093582 h 1610"/>
              <a:gd name="T38" fmla="*/ 30279123 w 1691"/>
              <a:gd name="T39" fmla="*/ 75663852 h 1610"/>
              <a:gd name="T40" fmla="*/ 76072000 w 1691"/>
              <a:gd name="T41" fmla="*/ 75878866 h 1610"/>
              <a:gd name="T42" fmla="*/ 90516292 w 1691"/>
              <a:gd name="T43" fmla="*/ 32135688 h 1610"/>
              <a:gd name="T44" fmla="*/ 104532382 w 1691"/>
              <a:gd name="T45" fmla="*/ 76093582 h 1610"/>
              <a:gd name="T46" fmla="*/ 150539508 w 1691"/>
              <a:gd name="T47" fmla="*/ 76093582 h 1610"/>
              <a:gd name="T48" fmla="*/ 113305903 w 1691"/>
              <a:gd name="T49" fmla="*/ 103392940 h 1610"/>
              <a:gd name="T50" fmla="*/ 127107743 w 1691"/>
              <a:gd name="T51" fmla="*/ 146921104 h 16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91" h="1610">
                <a:moveTo>
                  <a:pt x="1690" y="614"/>
                </a:moveTo>
                <a:lnTo>
                  <a:pt x="1044" y="614"/>
                </a:lnTo>
                <a:lnTo>
                  <a:pt x="848" y="0"/>
                </a:lnTo>
                <a:lnTo>
                  <a:pt x="645" y="611"/>
                </a:lnTo>
                <a:lnTo>
                  <a:pt x="0" y="609"/>
                </a:lnTo>
                <a:lnTo>
                  <a:pt x="6" y="614"/>
                </a:lnTo>
                <a:lnTo>
                  <a:pt x="0" y="614"/>
                </a:lnTo>
                <a:lnTo>
                  <a:pt x="522" y="992"/>
                </a:lnTo>
                <a:lnTo>
                  <a:pt x="324" y="1607"/>
                </a:lnTo>
                <a:lnTo>
                  <a:pt x="846" y="1228"/>
                </a:lnTo>
                <a:lnTo>
                  <a:pt x="1364" y="1609"/>
                </a:lnTo>
                <a:lnTo>
                  <a:pt x="1167" y="994"/>
                </a:lnTo>
                <a:lnTo>
                  <a:pt x="1690" y="614"/>
                </a:lnTo>
                <a:close/>
                <a:moveTo>
                  <a:pt x="1188" y="1367"/>
                </a:moveTo>
                <a:lnTo>
                  <a:pt x="844" y="1115"/>
                </a:lnTo>
                <a:lnTo>
                  <a:pt x="498" y="1367"/>
                </a:lnTo>
                <a:lnTo>
                  <a:pt x="631" y="960"/>
                </a:lnTo>
                <a:lnTo>
                  <a:pt x="285" y="708"/>
                </a:lnTo>
                <a:lnTo>
                  <a:pt x="289" y="708"/>
                </a:lnTo>
                <a:lnTo>
                  <a:pt x="283" y="704"/>
                </a:lnTo>
                <a:lnTo>
                  <a:pt x="711" y="706"/>
                </a:lnTo>
                <a:lnTo>
                  <a:pt x="846" y="299"/>
                </a:lnTo>
                <a:lnTo>
                  <a:pt x="977" y="708"/>
                </a:lnTo>
                <a:lnTo>
                  <a:pt x="1407" y="708"/>
                </a:lnTo>
                <a:lnTo>
                  <a:pt x="1059" y="962"/>
                </a:lnTo>
                <a:lnTo>
                  <a:pt x="1188" y="13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70717FAF-6EEA-0D4B-9F85-3DB240679A7A}"/>
              </a:ext>
            </a:extLst>
          </p:cNvPr>
          <p:cNvSpPr>
            <a:spLocks/>
          </p:cNvSpPr>
          <p:nvPr userDrawn="1"/>
        </p:nvSpPr>
        <p:spPr bwMode="auto">
          <a:xfrm>
            <a:off x="830263" y="4760913"/>
            <a:ext cx="503237" cy="481012"/>
          </a:xfrm>
          <a:custGeom>
            <a:avLst/>
            <a:gdLst>
              <a:gd name="T0" fmla="*/ 180818334 w 1691"/>
              <a:gd name="T1" fmla="*/ 65990893 h 1610"/>
              <a:gd name="T2" fmla="*/ 111700816 w 1691"/>
              <a:gd name="T3" fmla="*/ 65990893 h 1610"/>
              <a:gd name="T4" fmla="*/ 90730244 w 1691"/>
              <a:gd name="T5" fmla="*/ 0 h 1610"/>
              <a:gd name="T6" fmla="*/ 69010690 w 1691"/>
              <a:gd name="T7" fmla="*/ 65668372 h 1610"/>
              <a:gd name="T8" fmla="*/ 0 w 1691"/>
              <a:gd name="T9" fmla="*/ 65453358 h 1610"/>
              <a:gd name="T10" fmla="*/ 641856 w 1691"/>
              <a:gd name="T11" fmla="*/ 65990893 h 1610"/>
              <a:gd name="T12" fmla="*/ 0 w 1691"/>
              <a:gd name="T13" fmla="*/ 65990893 h 1610"/>
              <a:gd name="T14" fmla="*/ 55850408 w 1691"/>
              <a:gd name="T15" fmla="*/ 106617260 h 1610"/>
              <a:gd name="T16" fmla="*/ 34665883 w 1691"/>
              <a:gd name="T17" fmla="*/ 172715362 h 1610"/>
              <a:gd name="T18" fmla="*/ 90516292 w 1691"/>
              <a:gd name="T19" fmla="*/ 131981787 h 1610"/>
              <a:gd name="T20" fmla="*/ 145938796 w 1691"/>
              <a:gd name="T21" fmla="*/ 172930376 h 1610"/>
              <a:gd name="T22" fmla="*/ 124861098 w 1691"/>
              <a:gd name="T23" fmla="*/ 106831975 h 1610"/>
              <a:gd name="T24" fmla="*/ 180818334 w 1691"/>
              <a:gd name="T25" fmla="*/ 65990893 h 1610"/>
              <a:gd name="T26" fmla="*/ 127107743 w 1691"/>
              <a:gd name="T27" fmla="*/ 146921104 h 1610"/>
              <a:gd name="T28" fmla="*/ 90302340 w 1691"/>
              <a:gd name="T29" fmla="*/ 119836761 h 1610"/>
              <a:gd name="T30" fmla="*/ 53282686 w 1691"/>
              <a:gd name="T31" fmla="*/ 146921104 h 1610"/>
              <a:gd name="T32" fmla="*/ 67512728 w 1691"/>
              <a:gd name="T33" fmla="*/ 103177926 h 1610"/>
              <a:gd name="T34" fmla="*/ 30493075 w 1691"/>
              <a:gd name="T35" fmla="*/ 76093582 h 1610"/>
              <a:gd name="T36" fmla="*/ 30920979 w 1691"/>
              <a:gd name="T37" fmla="*/ 76093582 h 1610"/>
              <a:gd name="T38" fmla="*/ 30279123 w 1691"/>
              <a:gd name="T39" fmla="*/ 75663852 h 1610"/>
              <a:gd name="T40" fmla="*/ 76072000 w 1691"/>
              <a:gd name="T41" fmla="*/ 75878866 h 1610"/>
              <a:gd name="T42" fmla="*/ 90516292 w 1691"/>
              <a:gd name="T43" fmla="*/ 32135688 h 1610"/>
              <a:gd name="T44" fmla="*/ 104532382 w 1691"/>
              <a:gd name="T45" fmla="*/ 76093582 h 1610"/>
              <a:gd name="T46" fmla="*/ 150539508 w 1691"/>
              <a:gd name="T47" fmla="*/ 76093582 h 1610"/>
              <a:gd name="T48" fmla="*/ 113305903 w 1691"/>
              <a:gd name="T49" fmla="*/ 103392940 h 1610"/>
              <a:gd name="T50" fmla="*/ 127107743 w 1691"/>
              <a:gd name="T51" fmla="*/ 146921104 h 16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91" h="1610">
                <a:moveTo>
                  <a:pt x="1690" y="614"/>
                </a:moveTo>
                <a:lnTo>
                  <a:pt x="1044" y="614"/>
                </a:lnTo>
                <a:lnTo>
                  <a:pt x="848" y="0"/>
                </a:lnTo>
                <a:lnTo>
                  <a:pt x="645" y="611"/>
                </a:lnTo>
                <a:lnTo>
                  <a:pt x="0" y="609"/>
                </a:lnTo>
                <a:lnTo>
                  <a:pt x="6" y="614"/>
                </a:lnTo>
                <a:lnTo>
                  <a:pt x="0" y="614"/>
                </a:lnTo>
                <a:lnTo>
                  <a:pt x="522" y="992"/>
                </a:lnTo>
                <a:lnTo>
                  <a:pt x="324" y="1607"/>
                </a:lnTo>
                <a:lnTo>
                  <a:pt x="846" y="1228"/>
                </a:lnTo>
                <a:lnTo>
                  <a:pt x="1364" y="1609"/>
                </a:lnTo>
                <a:lnTo>
                  <a:pt x="1167" y="994"/>
                </a:lnTo>
                <a:lnTo>
                  <a:pt x="1690" y="614"/>
                </a:lnTo>
                <a:close/>
                <a:moveTo>
                  <a:pt x="1188" y="1367"/>
                </a:moveTo>
                <a:lnTo>
                  <a:pt x="844" y="1115"/>
                </a:lnTo>
                <a:lnTo>
                  <a:pt x="498" y="1367"/>
                </a:lnTo>
                <a:lnTo>
                  <a:pt x="631" y="960"/>
                </a:lnTo>
                <a:lnTo>
                  <a:pt x="285" y="708"/>
                </a:lnTo>
                <a:lnTo>
                  <a:pt x="289" y="708"/>
                </a:lnTo>
                <a:lnTo>
                  <a:pt x="283" y="704"/>
                </a:lnTo>
                <a:lnTo>
                  <a:pt x="711" y="706"/>
                </a:lnTo>
                <a:lnTo>
                  <a:pt x="846" y="299"/>
                </a:lnTo>
                <a:lnTo>
                  <a:pt x="977" y="708"/>
                </a:lnTo>
                <a:lnTo>
                  <a:pt x="1407" y="708"/>
                </a:lnTo>
                <a:lnTo>
                  <a:pt x="1059" y="962"/>
                </a:lnTo>
                <a:lnTo>
                  <a:pt x="1188" y="13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9A5DF538-8BAA-4546-8249-1124F5FCC2EA}"/>
              </a:ext>
            </a:extLst>
          </p:cNvPr>
          <p:cNvSpPr>
            <a:spLocks/>
          </p:cNvSpPr>
          <p:nvPr userDrawn="1"/>
        </p:nvSpPr>
        <p:spPr bwMode="auto">
          <a:xfrm>
            <a:off x="830263" y="2894013"/>
            <a:ext cx="503237" cy="481012"/>
          </a:xfrm>
          <a:custGeom>
            <a:avLst/>
            <a:gdLst>
              <a:gd name="T0" fmla="*/ 180818334 w 1691"/>
              <a:gd name="T1" fmla="*/ 65990893 h 1610"/>
              <a:gd name="T2" fmla="*/ 111700816 w 1691"/>
              <a:gd name="T3" fmla="*/ 65990893 h 1610"/>
              <a:gd name="T4" fmla="*/ 90730244 w 1691"/>
              <a:gd name="T5" fmla="*/ 0 h 1610"/>
              <a:gd name="T6" fmla="*/ 69010690 w 1691"/>
              <a:gd name="T7" fmla="*/ 65668372 h 1610"/>
              <a:gd name="T8" fmla="*/ 0 w 1691"/>
              <a:gd name="T9" fmla="*/ 65453358 h 1610"/>
              <a:gd name="T10" fmla="*/ 641856 w 1691"/>
              <a:gd name="T11" fmla="*/ 65990893 h 1610"/>
              <a:gd name="T12" fmla="*/ 0 w 1691"/>
              <a:gd name="T13" fmla="*/ 65990893 h 1610"/>
              <a:gd name="T14" fmla="*/ 55850408 w 1691"/>
              <a:gd name="T15" fmla="*/ 106617260 h 1610"/>
              <a:gd name="T16" fmla="*/ 34665883 w 1691"/>
              <a:gd name="T17" fmla="*/ 172715362 h 1610"/>
              <a:gd name="T18" fmla="*/ 90516292 w 1691"/>
              <a:gd name="T19" fmla="*/ 131981787 h 1610"/>
              <a:gd name="T20" fmla="*/ 145938796 w 1691"/>
              <a:gd name="T21" fmla="*/ 172930376 h 1610"/>
              <a:gd name="T22" fmla="*/ 124861098 w 1691"/>
              <a:gd name="T23" fmla="*/ 106831975 h 1610"/>
              <a:gd name="T24" fmla="*/ 180818334 w 1691"/>
              <a:gd name="T25" fmla="*/ 65990893 h 1610"/>
              <a:gd name="T26" fmla="*/ 127107743 w 1691"/>
              <a:gd name="T27" fmla="*/ 146921104 h 1610"/>
              <a:gd name="T28" fmla="*/ 90302340 w 1691"/>
              <a:gd name="T29" fmla="*/ 119836761 h 1610"/>
              <a:gd name="T30" fmla="*/ 53282686 w 1691"/>
              <a:gd name="T31" fmla="*/ 146921104 h 1610"/>
              <a:gd name="T32" fmla="*/ 67512728 w 1691"/>
              <a:gd name="T33" fmla="*/ 103177926 h 1610"/>
              <a:gd name="T34" fmla="*/ 30493075 w 1691"/>
              <a:gd name="T35" fmla="*/ 76093582 h 1610"/>
              <a:gd name="T36" fmla="*/ 30920979 w 1691"/>
              <a:gd name="T37" fmla="*/ 76093582 h 1610"/>
              <a:gd name="T38" fmla="*/ 30279123 w 1691"/>
              <a:gd name="T39" fmla="*/ 75663852 h 1610"/>
              <a:gd name="T40" fmla="*/ 76072000 w 1691"/>
              <a:gd name="T41" fmla="*/ 75878866 h 1610"/>
              <a:gd name="T42" fmla="*/ 90516292 w 1691"/>
              <a:gd name="T43" fmla="*/ 32135688 h 1610"/>
              <a:gd name="T44" fmla="*/ 104532382 w 1691"/>
              <a:gd name="T45" fmla="*/ 76093582 h 1610"/>
              <a:gd name="T46" fmla="*/ 150539508 w 1691"/>
              <a:gd name="T47" fmla="*/ 76093582 h 1610"/>
              <a:gd name="T48" fmla="*/ 113305903 w 1691"/>
              <a:gd name="T49" fmla="*/ 103392940 h 1610"/>
              <a:gd name="T50" fmla="*/ 127107743 w 1691"/>
              <a:gd name="T51" fmla="*/ 146921104 h 16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91" h="1610">
                <a:moveTo>
                  <a:pt x="1690" y="614"/>
                </a:moveTo>
                <a:lnTo>
                  <a:pt x="1044" y="614"/>
                </a:lnTo>
                <a:lnTo>
                  <a:pt x="848" y="0"/>
                </a:lnTo>
                <a:lnTo>
                  <a:pt x="645" y="611"/>
                </a:lnTo>
                <a:lnTo>
                  <a:pt x="0" y="609"/>
                </a:lnTo>
                <a:lnTo>
                  <a:pt x="6" y="614"/>
                </a:lnTo>
                <a:lnTo>
                  <a:pt x="0" y="614"/>
                </a:lnTo>
                <a:lnTo>
                  <a:pt x="522" y="992"/>
                </a:lnTo>
                <a:lnTo>
                  <a:pt x="324" y="1607"/>
                </a:lnTo>
                <a:lnTo>
                  <a:pt x="846" y="1228"/>
                </a:lnTo>
                <a:lnTo>
                  <a:pt x="1364" y="1609"/>
                </a:lnTo>
                <a:lnTo>
                  <a:pt x="1167" y="994"/>
                </a:lnTo>
                <a:lnTo>
                  <a:pt x="1690" y="614"/>
                </a:lnTo>
                <a:close/>
                <a:moveTo>
                  <a:pt x="1188" y="1367"/>
                </a:moveTo>
                <a:lnTo>
                  <a:pt x="844" y="1115"/>
                </a:lnTo>
                <a:lnTo>
                  <a:pt x="498" y="1367"/>
                </a:lnTo>
                <a:lnTo>
                  <a:pt x="631" y="960"/>
                </a:lnTo>
                <a:lnTo>
                  <a:pt x="285" y="708"/>
                </a:lnTo>
                <a:lnTo>
                  <a:pt x="289" y="708"/>
                </a:lnTo>
                <a:lnTo>
                  <a:pt x="283" y="704"/>
                </a:lnTo>
                <a:lnTo>
                  <a:pt x="711" y="706"/>
                </a:lnTo>
                <a:lnTo>
                  <a:pt x="846" y="299"/>
                </a:lnTo>
                <a:lnTo>
                  <a:pt x="977" y="708"/>
                </a:lnTo>
                <a:lnTo>
                  <a:pt x="1407" y="708"/>
                </a:lnTo>
                <a:lnTo>
                  <a:pt x="1059" y="962"/>
                </a:lnTo>
                <a:lnTo>
                  <a:pt x="1188" y="13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3D993824-973D-7C4F-9EBA-880A7D66BFFE}"/>
              </a:ext>
            </a:extLst>
          </p:cNvPr>
          <p:cNvSpPr>
            <a:spLocks/>
          </p:cNvSpPr>
          <p:nvPr userDrawn="1"/>
        </p:nvSpPr>
        <p:spPr bwMode="auto">
          <a:xfrm>
            <a:off x="830263" y="5684838"/>
            <a:ext cx="503237" cy="481012"/>
          </a:xfrm>
          <a:custGeom>
            <a:avLst/>
            <a:gdLst>
              <a:gd name="T0" fmla="*/ 180818334 w 1691"/>
              <a:gd name="T1" fmla="*/ 65990893 h 1610"/>
              <a:gd name="T2" fmla="*/ 111700816 w 1691"/>
              <a:gd name="T3" fmla="*/ 65990893 h 1610"/>
              <a:gd name="T4" fmla="*/ 90730244 w 1691"/>
              <a:gd name="T5" fmla="*/ 0 h 1610"/>
              <a:gd name="T6" fmla="*/ 69010690 w 1691"/>
              <a:gd name="T7" fmla="*/ 65668372 h 1610"/>
              <a:gd name="T8" fmla="*/ 0 w 1691"/>
              <a:gd name="T9" fmla="*/ 65453358 h 1610"/>
              <a:gd name="T10" fmla="*/ 641856 w 1691"/>
              <a:gd name="T11" fmla="*/ 65990893 h 1610"/>
              <a:gd name="T12" fmla="*/ 0 w 1691"/>
              <a:gd name="T13" fmla="*/ 65990893 h 1610"/>
              <a:gd name="T14" fmla="*/ 55850408 w 1691"/>
              <a:gd name="T15" fmla="*/ 106617260 h 1610"/>
              <a:gd name="T16" fmla="*/ 34665883 w 1691"/>
              <a:gd name="T17" fmla="*/ 172715362 h 1610"/>
              <a:gd name="T18" fmla="*/ 90516292 w 1691"/>
              <a:gd name="T19" fmla="*/ 131981787 h 1610"/>
              <a:gd name="T20" fmla="*/ 145938796 w 1691"/>
              <a:gd name="T21" fmla="*/ 172930376 h 1610"/>
              <a:gd name="T22" fmla="*/ 124861098 w 1691"/>
              <a:gd name="T23" fmla="*/ 106831975 h 1610"/>
              <a:gd name="T24" fmla="*/ 180818334 w 1691"/>
              <a:gd name="T25" fmla="*/ 65990893 h 1610"/>
              <a:gd name="T26" fmla="*/ 127107743 w 1691"/>
              <a:gd name="T27" fmla="*/ 146921104 h 1610"/>
              <a:gd name="T28" fmla="*/ 90302340 w 1691"/>
              <a:gd name="T29" fmla="*/ 119836761 h 1610"/>
              <a:gd name="T30" fmla="*/ 53282686 w 1691"/>
              <a:gd name="T31" fmla="*/ 146921104 h 1610"/>
              <a:gd name="T32" fmla="*/ 67512728 w 1691"/>
              <a:gd name="T33" fmla="*/ 103177926 h 1610"/>
              <a:gd name="T34" fmla="*/ 30493075 w 1691"/>
              <a:gd name="T35" fmla="*/ 76093582 h 1610"/>
              <a:gd name="T36" fmla="*/ 30920979 w 1691"/>
              <a:gd name="T37" fmla="*/ 76093582 h 1610"/>
              <a:gd name="T38" fmla="*/ 30279123 w 1691"/>
              <a:gd name="T39" fmla="*/ 75663852 h 1610"/>
              <a:gd name="T40" fmla="*/ 76072000 w 1691"/>
              <a:gd name="T41" fmla="*/ 75878866 h 1610"/>
              <a:gd name="T42" fmla="*/ 90516292 w 1691"/>
              <a:gd name="T43" fmla="*/ 32135688 h 1610"/>
              <a:gd name="T44" fmla="*/ 104532382 w 1691"/>
              <a:gd name="T45" fmla="*/ 76093582 h 1610"/>
              <a:gd name="T46" fmla="*/ 150539508 w 1691"/>
              <a:gd name="T47" fmla="*/ 76093582 h 1610"/>
              <a:gd name="T48" fmla="*/ 113305903 w 1691"/>
              <a:gd name="T49" fmla="*/ 103392940 h 1610"/>
              <a:gd name="T50" fmla="*/ 127107743 w 1691"/>
              <a:gd name="T51" fmla="*/ 146921104 h 16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91" h="1610">
                <a:moveTo>
                  <a:pt x="1690" y="614"/>
                </a:moveTo>
                <a:lnTo>
                  <a:pt x="1044" y="614"/>
                </a:lnTo>
                <a:lnTo>
                  <a:pt x="848" y="0"/>
                </a:lnTo>
                <a:lnTo>
                  <a:pt x="645" y="611"/>
                </a:lnTo>
                <a:lnTo>
                  <a:pt x="0" y="609"/>
                </a:lnTo>
                <a:lnTo>
                  <a:pt x="6" y="614"/>
                </a:lnTo>
                <a:lnTo>
                  <a:pt x="0" y="614"/>
                </a:lnTo>
                <a:lnTo>
                  <a:pt x="522" y="992"/>
                </a:lnTo>
                <a:lnTo>
                  <a:pt x="324" y="1607"/>
                </a:lnTo>
                <a:lnTo>
                  <a:pt x="846" y="1228"/>
                </a:lnTo>
                <a:lnTo>
                  <a:pt x="1364" y="1609"/>
                </a:lnTo>
                <a:lnTo>
                  <a:pt x="1167" y="994"/>
                </a:lnTo>
                <a:lnTo>
                  <a:pt x="1690" y="614"/>
                </a:lnTo>
                <a:close/>
                <a:moveTo>
                  <a:pt x="1188" y="1367"/>
                </a:moveTo>
                <a:lnTo>
                  <a:pt x="844" y="1115"/>
                </a:lnTo>
                <a:lnTo>
                  <a:pt x="498" y="1367"/>
                </a:lnTo>
                <a:lnTo>
                  <a:pt x="631" y="960"/>
                </a:lnTo>
                <a:lnTo>
                  <a:pt x="285" y="708"/>
                </a:lnTo>
                <a:lnTo>
                  <a:pt x="289" y="708"/>
                </a:lnTo>
                <a:lnTo>
                  <a:pt x="283" y="704"/>
                </a:lnTo>
                <a:lnTo>
                  <a:pt x="711" y="706"/>
                </a:lnTo>
                <a:lnTo>
                  <a:pt x="846" y="299"/>
                </a:lnTo>
                <a:lnTo>
                  <a:pt x="977" y="708"/>
                </a:lnTo>
                <a:lnTo>
                  <a:pt x="1407" y="708"/>
                </a:lnTo>
                <a:lnTo>
                  <a:pt x="1059" y="962"/>
                </a:lnTo>
                <a:lnTo>
                  <a:pt x="1188" y="13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3EC16C0A-A32A-C44A-9BE1-D13D0DD8E7BB}"/>
              </a:ext>
            </a:extLst>
          </p:cNvPr>
          <p:cNvSpPr>
            <a:spLocks/>
          </p:cNvSpPr>
          <p:nvPr userDrawn="1"/>
        </p:nvSpPr>
        <p:spPr bwMode="auto">
          <a:xfrm>
            <a:off x="830263" y="3838575"/>
            <a:ext cx="503237" cy="481013"/>
          </a:xfrm>
          <a:custGeom>
            <a:avLst/>
            <a:gdLst>
              <a:gd name="T0" fmla="*/ 180818334 w 1691"/>
              <a:gd name="T1" fmla="*/ 65990893 h 1610"/>
              <a:gd name="T2" fmla="*/ 111700816 w 1691"/>
              <a:gd name="T3" fmla="*/ 65990893 h 1610"/>
              <a:gd name="T4" fmla="*/ 90730244 w 1691"/>
              <a:gd name="T5" fmla="*/ 0 h 1610"/>
              <a:gd name="T6" fmla="*/ 69010690 w 1691"/>
              <a:gd name="T7" fmla="*/ 65668372 h 1610"/>
              <a:gd name="T8" fmla="*/ 0 w 1691"/>
              <a:gd name="T9" fmla="*/ 65453358 h 1610"/>
              <a:gd name="T10" fmla="*/ 641856 w 1691"/>
              <a:gd name="T11" fmla="*/ 65990893 h 1610"/>
              <a:gd name="T12" fmla="*/ 0 w 1691"/>
              <a:gd name="T13" fmla="*/ 65990893 h 1610"/>
              <a:gd name="T14" fmla="*/ 55850408 w 1691"/>
              <a:gd name="T15" fmla="*/ 106617260 h 1610"/>
              <a:gd name="T16" fmla="*/ 34665883 w 1691"/>
              <a:gd name="T17" fmla="*/ 172715362 h 1610"/>
              <a:gd name="T18" fmla="*/ 90516292 w 1691"/>
              <a:gd name="T19" fmla="*/ 131981787 h 1610"/>
              <a:gd name="T20" fmla="*/ 145938796 w 1691"/>
              <a:gd name="T21" fmla="*/ 172930376 h 1610"/>
              <a:gd name="T22" fmla="*/ 124861098 w 1691"/>
              <a:gd name="T23" fmla="*/ 106831975 h 1610"/>
              <a:gd name="T24" fmla="*/ 180818334 w 1691"/>
              <a:gd name="T25" fmla="*/ 65990893 h 1610"/>
              <a:gd name="T26" fmla="*/ 127107743 w 1691"/>
              <a:gd name="T27" fmla="*/ 146921104 h 1610"/>
              <a:gd name="T28" fmla="*/ 90302340 w 1691"/>
              <a:gd name="T29" fmla="*/ 119836761 h 1610"/>
              <a:gd name="T30" fmla="*/ 53282686 w 1691"/>
              <a:gd name="T31" fmla="*/ 146921104 h 1610"/>
              <a:gd name="T32" fmla="*/ 67512728 w 1691"/>
              <a:gd name="T33" fmla="*/ 103177926 h 1610"/>
              <a:gd name="T34" fmla="*/ 30493075 w 1691"/>
              <a:gd name="T35" fmla="*/ 76093582 h 1610"/>
              <a:gd name="T36" fmla="*/ 30920979 w 1691"/>
              <a:gd name="T37" fmla="*/ 76093582 h 1610"/>
              <a:gd name="T38" fmla="*/ 30279123 w 1691"/>
              <a:gd name="T39" fmla="*/ 75663852 h 1610"/>
              <a:gd name="T40" fmla="*/ 76072000 w 1691"/>
              <a:gd name="T41" fmla="*/ 75878866 h 1610"/>
              <a:gd name="T42" fmla="*/ 90516292 w 1691"/>
              <a:gd name="T43" fmla="*/ 32135688 h 1610"/>
              <a:gd name="T44" fmla="*/ 104532382 w 1691"/>
              <a:gd name="T45" fmla="*/ 76093582 h 1610"/>
              <a:gd name="T46" fmla="*/ 150539508 w 1691"/>
              <a:gd name="T47" fmla="*/ 76093582 h 1610"/>
              <a:gd name="T48" fmla="*/ 113305903 w 1691"/>
              <a:gd name="T49" fmla="*/ 103392940 h 1610"/>
              <a:gd name="T50" fmla="*/ 127107743 w 1691"/>
              <a:gd name="T51" fmla="*/ 146921104 h 16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91" h="1610">
                <a:moveTo>
                  <a:pt x="1690" y="614"/>
                </a:moveTo>
                <a:lnTo>
                  <a:pt x="1044" y="614"/>
                </a:lnTo>
                <a:lnTo>
                  <a:pt x="848" y="0"/>
                </a:lnTo>
                <a:lnTo>
                  <a:pt x="645" y="611"/>
                </a:lnTo>
                <a:lnTo>
                  <a:pt x="0" y="609"/>
                </a:lnTo>
                <a:lnTo>
                  <a:pt x="6" y="614"/>
                </a:lnTo>
                <a:lnTo>
                  <a:pt x="0" y="614"/>
                </a:lnTo>
                <a:lnTo>
                  <a:pt x="522" y="992"/>
                </a:lnTo>
                <a:lnTo>
                  <a:pt x="324" y="1607"/>
                </a:lnTo>
                <a:lnTo>
                  <a:pt x="846" y="1228"/>
                </a:lnTo>
                <a:lnTo>
                  <a:pt x="1364" y="1609"/>
                </a:lnTo>
                <a:lnTo>
                  <a:pt x="1167" y="994"/>
                </a:lnTo>
                <a:lnTo>
                  <a:pt x="1690" y="614"/>
                </a:lnTo>
                <a:close/>
                <a:moveTo>
                  <a:pt x="1188" y="1367"/>
                </a:moveTo>
                <a:lnTo>
                  <a:pt x="844" y="1115"/>
                </a:lnTo>
                <a:lnTo>
                  <a:pt x="498" y="1367"/>
                </a:lnTo>
                <a:lnTo>
                  <a:pt x="631" y="960"/>
                </a:lnTo>
                <a:lnTo>
                  <a:pt x="285" y="708"/>
                </a:lnTo>
                <a:lnTo>
                  <a:pt x="289" y="708"/>
                </a:lnTo>
                <a:lnTo>
                  <a:pt x="283" y="704"/>
                </a:lnTo>
                <a:lnTo>
                  <a:pt x="711" y="706"/>
                </a:lnTo>
                <a:lnTo>
                  <a:pt x="846" y="299"/>
                </a:lnTo>
                <a:lnTo>
                  <a:pt x="977" y="708"/>
                </a:lnTo>
                <a:lnTo>
                  <a:pt x="1407" y="708"/>
                </a:lnTo>
                <a:lnTo>
                  <a:pt x="1059" y="962"/>
                </a:lnTo>
                <a:lnTo>
                  <a:pt x="1188" y="13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000" y="713291"/>
            <a:ext cx="11125200" cy="584789"/>
          </a:xfrm>
        </p:spPr>
        <p:txBody>
          <a:bodyPr>
            <a:noAutofit/>
          </a:bodyPr>
          <a:lstStyle>
            <a:lvl1pPr marL="0" algn="ctr">
              <a:defRPr sz="58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1638301" y="2835866"/>
            <a:ext cx="9885338" cy="637287"/>
          </a:xfrm>
        </p:spPr>
        <p:txBody>
          <a:bodyPr anchor="ctr">
            <a:noAutofit/>
          </a:bodyPr>
          <a:lstStyle>
            <a:lvl1pPr marL="182880" indent="0" algn="l">
              <a:spcBef>
                <a:spcPts val="0"/>
              </a:spcBef>
              <a:buFontTx/>
              <a:buNone/>
              <a:defRPr sz="28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1638301" y="3759396"/>
            <a:ext cx="9885338" cy="637287"/>
          </a:xfrm>
        </p:spPr>
        <p:txBody>
          <a:bodyPr anchor="ctr">
            <a:noAutofit/>
          </a:bodyPr>
          <a:lstStyle>
            <a:lvl1pPr marL="182880" indent="0" algn="l">
              <a:spcBef>
                <a:spcPts val="0"/>
              </a:spcBef>
              <a:buFontTx/>
              <a:buNone/>
              <a:defRPr sz="28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1638301" y="5606457"/>
            <a:ext cx="9885338" cy="637287"/>
          </a:xfrm>
        </p:spPr>
        <p:txBody>
          <a:bodyPr anchor="ctr">
            <a:noAutofit/>
          </a:bodyPr>
          <a:lstStyle>
            <a:lvl1pPr marL="182880" indent="0" algn="l">
              <a:spcBef>
                <a:spcPts val="0"/>
              </a:spcBef>
              <a:buFontTx/>
              <a:buNone/>
              <a:defRPr sz="28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1638301" y="1912336"/>
            <a:ext cx="9885338" cy="637287"/>
          </a:xfrm>
        </p:spPr>
        <p:txBody>
          <a:bodyPr anchor="ctr">
            <a:noAutofit/>
          </a:bodyPr>
          <a:lstStyle>
            <a:lvl1pPr marL="182880" indent="0" algn="l">
              <a:spcBef>
                <a:spcPts val="0"/>
              </a:spcBef>
              <a:buFontTx/>
              <a:buNone/>
              <a:defRPr sz="28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8" name="Text Placeholder 4"/>
          <p:cNvSpPr>
            <a:spLocks noGrp="1"/>
          </p:cNvSpPr>
          <p:nvPr>
            <p:ph type="body" sz="quarter" idx="22"/>
          </p:nvPr>
        </p:nvSpPr>
        <p:spPr>
          <a:xfrm>
            <a:off x="1638301" y="4682926"/>
            <a:ext cx="9885338" cy="637287"/>
          </a:xfrm>
        </p:spPr>
        <p:txBody>
          <a:bodyPr anchor="ctr">
            <a:noAutofit/>
          </a:bodyPr>
          <a:lstStyle>
            <a:lvl1pPr marL="182880" indent="0" algn="l">
              <a:spcBef>
                <a:spcPts val="0"/>
              </a:spcBef>
              <a:buFontTx/>
              <a:buNone/>
              <a:defRPr sz="28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80821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bjectives Option 2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8BB21E7-06DA-EB48-ABBE-2AE4753EB39F}"/>
              </a:ext>
            </a:extLst>
          </p:cNvPr>
          <p:cNvSpPr/>
          <p:nvPr userDrawn="1"/>
        </p:nvSpPr>
        <p:spPr>
          <a:xfrm>
            <a:off x="508000" y="390525"/>
            <a:ext cx="11125200" cy="1527175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3000"/>
                </a:schemeClr>
              </a:gs>
              <a:gs pos="100000">
                <a:schemeClr val="accent5">
                  <a:lumMod val="50000"/>
                  <a:alpha val="8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A45808E-35EF-5542-BDDD-D8F68893B782}"/>
              </a:ext>
            </a:extLst>
          </p:cNvPr>
          <p:cNvSpPr/>
          <p:nvPr userDrawn="1"/>
        </p:nvSpPr>
        <p:spPr>
          <a:xfrm>
            <a:off x="508000" y="2552700"/>
            <a:ext cx="3322638" cy="330358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795F482-83D3-9242-A0BD-90FA8A982523}"/>
              </a:ext>
            </a:extLst>
          </p:cNvPr>
          <p:cNvSpPr/>
          <p:nvPr userDrawn="1"/>
        </p:nvSpPr>
        <p:spPr>
          <a:xfrm>
            <a:off x="8267700" y="2552700"/>
            <a:ext cx="3322638" cy="330358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331901F-74D3-5B40-960F-970A3C8B14B9}"/>
              </a:ext>
            </a:extLst>
          </p:cNvPr>
          <p:cNvSpPr/>
          <p:nvPr userDrawn="1"/>
        </p:nvSpPr>
        <p:spPr>
          <a:xfrm>
            <a:off x="4387850" y="2552700"/>
            <a:ext cx="3322638" cy="330358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000" y="856701"/>
            <a:ext cx="11125200" cy="584789"/>
          </a:xfrm>
        </p:spPr>
        <p:txBody>
          <a:bodyPr>
            <a:noAutofit/>
          </a:bodyPr>
          <a:lstStyle>
            <a:lvl1pPr marL="0" algn="ctr">
              <a:defRPr sz="52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49357" y="3564835"/>
            <a:ext cx="3021496" cy="1197665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22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4A9ECE79-3623-1742-B02D-0EF962C6922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415131" y="3564835"/>
            <a:ext cx="3034748" cy="1197665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22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F5159A3A-4068-1E45-96E8-79A4A1FDA76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505739" y="3564835"/>
            <a:ext cx="3048000" cy="1197665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22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9687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dule Title Option 1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CD73E3C-5E60-2441-9C1C-2FD2C9604D75}"/>
              </a:ext>
            </a:extLst>
          </p:cNvPr>
          <p:cNvSpPr/>
          <p:nvPr userDrawn="1"/>
        </p:nvSpPr>
        <p:spPr>
          <a:xfrm>
            <a:off x="508000" y="390525"/>
            <a:ext cx="11125200" cy="1527175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3000"/>
                </a:schemeClr>
              </a:gs>
              <a:gs pos="100000">
                <a:schemeClr val="accent5">
                  <a:lumMod val="50000"/>
                  <a:alpha val="8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000" y="893277"/>
            <a:ext cx="11125200" cy="584789"/>
          </a:xfrm>
        </p:spPr>
        <p:txBody>
          <a:bodyPr>
            <a:noAutofit/>
          </a:bodyPr>
          <a:lstStyle>
            <a:lvl1pPr marL="0" algn="ctr">
              <a:defRPr sz="52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167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dule Title Option 2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5F7F835-DAC2-214C-A864-CEAE615374F0}"/>
              </a:ext>
            </a:extLst>
          </p:cNvPr>
          <p:cNvSpPr/>
          <p:nvPr userDrawn="1"/>
        </p:nvSpPr>
        <p:spPr>
          <a:xfrm>
            <a:off x="0" y="0"/>
            <a:ext cx="1217295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3000"/>
                </a:schemeClr>
              </a:gs>
              <a:gs pos="100000">
                <a:schemeClr val="accent5">
                  <a:lumMod val="50000"/>
                  <a:alpha val="8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B3D2A36-C834-944C-B484-0557693020A6}"/>
              </a:ext>
            </a:extLst>
          </p:cNvPr>
          <p:cNvSpPr/>
          <p:nvPr userDrawn="1"/>
        </p:nvSpPr>
        <p:spPr>
          <a:xfrm>
            <a:off x="220663" y="700088"/>
            <a:ext cx="5489575" cy="5457825"/>
          </a:xfrm>
          <a:prstGeom prst="ellipse">
            <a:avLst/>
          </a:prstGeom>
          <a:solidFill>
            <a:schemeClr val="tx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reeform 8">
            <a:extLst>
              <a:ext uri="{FF2B5EF4-FFF2-40B4-BE49-F238E27FC236}">
                <a16:creationId xmlns:a16="http://schemas.microsoft.com/office/drawing/2014/main" id="{04E32299-C0AC-0E46-9874-4681EE319FE5}"/>
              </a:ext>
            </a:extLst>
          </p:cNvPr>
          <p:cNvSpPr>
            <a:spLocks/>
          </p:cNvSpPr>
          <p:nvPr userDrawn="1"/>
        </p:nvSpPr>
        <p:spPr bwMode="auto">
          <a:xfrm>
            <a:off x="6189663" y="1787525"/>
            <a:ext cx="503237" cy="481013"/>
          </a:xfrm>
          <a:custGeom>
            <a:avLst/>
            <a:gdLst>
              <a:gd name="T0" fmla="*/ 180818334 w 1691"/>
              <a:gd name="T1" fmla="*/ 65990893 h 1610"/>
              <a:gd name="T2" fmla="*/ 111700816 w 1691"/>
              <a:gd name="T3" fmla="*/ 65990893 h 1610"/>
              <a:gd name="T4" fmla="*/ 90730244 w 1691"/>
              <a:gd name="T5" fmla="*/ 0 h 1610"/>
              <a:gd name="T6" fmla="*/ 69010690 w 1691"/>
              <a:gd name="T7" fmla="*/ 65668372 h 1610"/>
              <a:gd name="T8" fmla="*/ 0 w 1691"/>
              <a:gd name="T9" fmla="*/ 65453358 h 1610"/>
              <a:gd name="T10" fmla="*/ 641856 w 1691"/>
              <a:gd name="T11" fmla="*/ 65990893 h 1610"/>
              <a:gd name="T12" fmla="*/ 0 w 1691"/>
              <a:gd name="T13" fmla="*/ 65990893 h 1610"/>
              <a:gd name="T14" fmla="*/ 55850408 w 1691"/>
              <a:gd name="T15" fmla="*/ 106617260 h 1610"/>
              <a:gd name="T16" fmla="*/ 34665883 w 1691"/>
              <a:gd name="T17" fmla="*/ 172715362 h 1610"/>
              <a:gd name="T18" fmla="*/ 90516292 w 1691"/>
              <a:gd name="T19" fmla="*/ 131981787 h 1610"/>
              <a:gd name="T20" fmla="*/ 145938796 w 1691"/>
              <a:gd name="T21" fmla="*/ 172930376 h 1610"/>
              <a:gd name="T22" fmla="*/ 124861098 w 1691"/>
              <a:gd name="T23" fmla="*/ 106831975 h 1610"/>
              <a:gd name="T24" fmla="*/ 180818334 w 1691"/>
              <a:gd name="T25" fmla="*/ 65990893 h 1610"/>
              <a:gd name="T26" fmla="*/ 127107743 w 1691"/>
              <a:gd name="T27" fmla="*/ 146921104 h 1610"/>
              <a:gd name="T28" fmla="*/ 90302340 w 1691"/>
              <a:gd name="T29" fmla="*/ 119836761 h 1610"/>
              <a:gd name="T30" fmla="*/ 53282686 w 1691"/>
              <a:gd name="T31" fmla="*/ 146921104 h 1610"/>
              <a:gd name="T32" fmla="*/ 67512728 w 1691"/>
              <a:gd name="T33" fmla="*/ 103177926 h 1610"/>
              <a:gd name="T34" fmla="*/ 30493075 w 1691"/>
              <a:gd name="T35" fmla="*/ 76093582 h 1610"/>
              <a:gd name="T36" fmla="*/ 30920979 w 1691"/>
              <a:gd name="T37" fmla="*/ 76093582 h 1610"/>
              <a:gd name="T38" fmla="*/ 30279123 w 1691"/>
              <a:gd name="T39" fmla="*/ 75663852 h 1610"/>
              <a:gd name="T40" fmla="*/ 76072000 w 1691"/>
              <a:gd name="T41" fmla="*/ 75878866 h 1610"/>
              <a:gd name="T42" fmla="*/ 90516292 w 1691"/>
              <a:gd name="T43" fmla="*/ 32135688 h 1610"/>
              <a:gd name="T44" fmla="*/ 104532382 w 1691"/>
              <a:gd name="T45" fmla="*/ 76093582 h 1610"/>
              <a:gd name="T46" fmla="*/ 150539508 w 1691"/>
              <a:gd name="T47" fmla="*/ 76093582 h 1610"/>
              <a:gd name="T48" fmla="*/ 113305903 w 1691"/>
              <a:gd name="T49" fmla="*/ 103392940 h 1610"/>
              <a:gd name="T50" fmla="*/ 127107743 w 1691"/>
              <a:gd name="T51" fmla="*/ 146921104 h 16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91" h="1610">
                <a:moveTo>
                  <a:pt x="1690" y="614"/>
                </a:moveTo>
                <a:lnTo>
                  <a:pt x="1044" y="614"/>
                </a:lnTo>
                <a:lnTo>
                  <a:pt x="848" y="0"/>
                </a:lnTo>
                <a:lnTo>
                  <a:pt x="645" y="611"/>
                </a:lnTo>
                <a:lnTo>
                  <a:pt x="0" y="609"/>
                </a:lnTo>
                <a:lnTo>
                  <a:pt x="6" y="614"/>
                </a:lnTo>
                <a:lnTo>
                  <a:pt x="0" y="614"/>
                </a:lnTo>
                <a:lnTo>
                  <a:pt x="522" y="992"/>
                </a:lnTo>
                <a:lnTo>
                  <a:pt x="324" y="1607"/>
                </a:lnTo>
                <a:lnTo>
                  <a:pt x="846" y="1228"/>
                </a:lnTo>
                <a:lnTo>
                  <a:pt x="1364" y="1609"/>
                </a:lnTo>
                <a:lnTo>
                  <a:pt x="1167" y="994"/>
                </a:lnTo>
                <a:lnTo>
                  <a:pt x="1690" y="614"/>
                </a:lnTo>
                <a:close/>
                <a:moveTo>
                  <a:pt x="1188" y="1367"/>
                </a:moveTo>
                <a:lnTo>
                  <a:pt x="844" y="1115"/>
                </a:lnTo>
                <a:lnTo>
                  <a:pt x="498" y="1367"/>
                </a:lnTo>
                <a:lnTo>
                  <a:pt x="631" y="960"/>
                </a:lnTo>
                <a:lnTo>
                  <a:pt x="285" y="708"/>
                </a:lnTo>
                <a:lnTo>
                  <a:pt x="289" y="708"/>
                </a:lnTo>
                <a:lnTo>
                  <a:pt x="283" y="704"/>
                </a:lnTo>
                <a:lnTo>
                  <a:pt x="711" y="706"/>
                </a:lnTo>
                <a:lnTo>
                  <a:pt x="846" y="299"/>
                </a:lnTo>
                <a:lnTo>
                  <a:pt x="977" y="708"/>
                </a:lnTo>
                <a:lnTo>
                  <a:pt x="1407" y="708"/>
                </a:lnTo>
                <a:lnTo>
                  <a:pt x="1059" y="962"/>
                </a:lnTo>
                <a:lnTo>
                  <a:pt x="1188" y="13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id="{CB86CF74-4F4C-F64E-936A-F3F3252F74D1}"/>
              </a:ext>
            </a:extLst>
          </p:cNvPr>
          <p:cNvSpPr>
            <a:spLocks/>
          </p:cNvSpPr>
          <p:nvPr userDrawn="1"/>
        </p:nvSpPr>
        <p:spPr bwMode="auto">
          <a:xfrm>
            <a:off x="6189663" y="2716213"/>
            <a:ext cx="503237" cy="481012"/>
          </a:xfrm>
          <a:custGeom>
            <a:avLst/>
            <a:gdLst>
              <a:gd name="T0" fmla="*/ 180818334 w 1691"/>
              <a:gd name="T1" fmla="*/ 65990893 h 1610"/>
              <a:gd name="T2" fmla="*/ 111700816 w 1691"/>
              <a:gd name="T3" fmla="*/ 65990893 h 1610"/>
              <a:gd name="T4" fmla="*/ 90730244 w 1691"/>
              <a:gd name="T5" fmla="*/ 0 h 1610"/>
              <a:gd name="T6" fmla="*/ 69010690 w 1691"/>
              <a:gd name="T7" fmla="*/ 65668372 h 1610"/>
              <a:gd name="T8" fmla="*/ 0 w 1691"/>
              <a:gd name="T9" fmla="*/ 65453358 h 1610"/>
              <a:gd name="T10" fmla="*/ 641856 w 1691"/>
              <a:gd name="T11" fmla="*/ 65990893 h 1610"/>
              <a:gd name="T12" fmla="*/ 0 w 1691"/>
              <a:gd name="T13" fmla="*/ 65990893 h 1610"/>
              <a:gd name="T14" fmla="*/ 55850408 w 1691"/>
              <a:gd name="T15" fmla="*/ 106617260 h 1610"/>
              <a:gd name="T16" fmla="*/ 34665883 w 1691"/>
              <a:gd name="T17" fmla="*/ 172715362 h 1610"/>
              <a:gd name="T18" fmla="*/ 90516292 w 1691"/>
              <a:gd name="T19" fmla="*/ 131981787 h 1610"/>
              <a:gd name="T20" fmla="*/ 145938796 w 1691"/>
              <a:gd name="T21" fmla="*/ 172930376 h 1610"/>
              <a:gd name="T22" fmla="*/ 124861098 w 1691"/>
              <a:gd name="T23" fmla="*/ 106831975 h 1610"/>
              <a:gd name="T24" fmla="*/ 180818334 w 1691"/>
              <a:gd name="T25" fmla="*/ 65990893 h 1610"/>
              <a:gd name="T26" fmla="*/ 127107743 w 1691"/>
              <a:gd name="T27" fmla="*/ 146921104 h 1610"/>
              <a:gd name="T28" fmla="*/ 90302340 w 1691"/>
              <a:gd name="T29" fmla="*/ 119836761 h 1610"/>
              <a:gd name="T30" fmla="*/ 53282686 w 1691"/>
              <a:gd name="T31" fmla="*/ 146921104 h 1610"/>
              <a:gd name="T32" fmla="*/ 67512728 w 1691"/>
              <a:gd name="T33" fmla="*/ 103177926 h 1610"/>
              <a:gd name="T34" fmla="*/ 30493075 w 1691"/>
              <a:gd name="T35" fmla="*/ 76093582 h 1610"/>
              <a:gd name="T36" fmla="*/ 30920979 w 1691"/>
              <a:gd name="T37" fmla="*/ 76093582 h 1610"/>
              <a:gd name="T38" fmla="*/ 30279123 w 1691"/>
              <a:gd name="T39" fmla="*/ 75663852 h 1610"/>
              <a:gd name="T40" fmla="*/ 76072000 w 1691"/>
              <a:gd name="T41" fmla="*/ 75878866 h 1610"/>
              <a:gd name="T42" fmla="*/ 90516292 w 1691"/>
              <a:gd name="T43" fmla="*/ 32135688 h 1610"/>
              <a:gd name="T44" fmla="*/ 104532382 w 1691"/>
              <a:gd name="T45" fmla="*/ 76093582 h 1610"/>
              <a:gd name="T46" fmla="*/ 150539508 w 1691"/>
              <a:gd name="T47" fmla="*/ 76093582 h 1610"/>
              <a:gd name="T48" fmla="*/ 113305903 w 1691"/>
              <a:gd name="T49" fmla="*/ 103392940 h 1610"/>
              <a:gd name="T50" fmla="*/ 127107743 w 1691"/>
              <a:gd name="T51" fmla="*/ 146921104 h 16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91" h="1610">
                <a:moveTo>
                  <a:pt x="1690" y="614"/>
                </a:moveTo>
                <a:lnTo>
                  <a:pt x="1044" y="614"/>
                </a:lnTo>
                <a:lnTo>
                  <a:pt x="848" y="0"/>
                </a:lnTo>
                <a:lnTo>
                  <a:pt x="645" y="611"/>
                </a:lnTo>
                <a:lnTo>
                  <a:pt x="0" y="609"/>
                </a:lnTo>
                <a:lnTo>
                  <a:pt x="6" y="614"/>
                </a:lnTo>
                <a:lnTo>
                  <a:pt x="0" y="614"/>
                </a:lnTo>
                <a:lnTo>
                  <a:pt x="522" y="992"/>
                </a:lnTo>
                <a:lnTo>
                  <a:pt x="324" y="1607"/>
                </a:lnTo>
                <a:lnTo>
                  <a:pt x="846" y="1228"/>
                </a:lnTo>
                <a:lnTo>
                  <a:pt x="1364" y="1609"/>
                </a:lnTo>
                <a:lnTo>
                  <a:pt x="1167" y="994"/>
                </a:lnTo>
                <a:lnTo>
                  <a:pt x="1690" y="614"/>
                </a:lnTo>
                <a:close/>
                <a:moveTo>
                  <a:pt x="1188" y="1367"/>
                </a:moveTo>
                <a:lnTo>
                  <a:pt x="844" y="1115"/>
                </a:lnTo>
                <a:lnTo>
                  <a:pt x="498" y="1367"/>
                </a:lnTo>
                <a:lnTo>
                  <a:pt x="631" y="960"/>
                </a:lnTo>
                <a:lnTo>
                  <a:pt x="285" y="708"/>
                </a:lnTo>
                <a:lnTo>
                  <a:pt x="289" y="708"/>
                </a:lnTo>
                <a:lnTo>
                  <a:pt x="283" y="704"/>
                </a:lnTo>
                <a:lnTo>
                  <a:pt x="711" y="706"/>
                </a:lnTo>
                <a:lnTo>
                  <a:pt x="846" y="299"/>
                </a:lnTo>
                <a:lnTo>
                  <a:pt x="977" y="708"/>
                </a:lnTo>
                <a:lnTo>
                  <a:pt x="1407" y="708"/>
                </a:lnTo>
                <a:lnTo>
                  <a:pt x="1059" y="962"/>
                </a:lnTo>
                <a:lnTo>
                  <a:pt x="1188" y="13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Freeform 10">
            <a:extLst>
              <a:ext uri="{FF2B5EF4-FFF2-40B4-BE49-F238E27FC236}">
                <a16:creationId xmlns:a16="http://schemas.microsoft.com/office/drawing/2014/main" id="{B875EAA0-4721-CB4D-A35B-37CDBFED00D4}"/>
              </a:ext>
            </a:extLst>
          </p:cNvPr>
          <p:cNvSpPr>
            <a:spLocks/>
          </p:cNvSpPr>
          <p:nvPr userDrawn="1"/>
        </p:nvSpPr>
        <p:spPr bwMode="auto">
          <a:xfrm>
            <a:off x="6189663" y="3644900"/>
            <a:ext cx="503237" cy="481013"/>
          </a:xfrm>
          <a:custGeom>
            <a:avLst/>
            <a:gdLst>
              <a:gd name="T0" fmla="*/ 180818334 w 1691"/>
              <a:gd name="T1" fmla="*/ 65990893 h 1610"/>
              <a:gd name="T2" fmla="*/ 111700816 w 1691"/>
              <a:gd name="T3" fmla="*/ 65990893 h 1610"/>
              <a:gd name="T4" fmla="*/ 90730244 w 1691"/>
              <a:gd name="T5" fmla="*/ 0 h 1610"/>
              <a:gd name="T6" fmla="*/ 69010690 w 1691"/>
              <a:gd name="T7" fmla="*/ 65668372 h 1610"/>
              <a:gd name="T8" fmla="*/ 0 w 1691"/>
              <a:gd name="T9" fmla="*/ 65453358 h 1610"/>
              <a:gd name="T10" fmla="*/ 641856 w 1691"/>
              <a:gd name="T11" fmla="*/ 65990893 h 1610"/>
              <a:gd name="T12" fmla="*/ 0 w 1691"/>
              <a:gd name="T13" fmla="*/ 65990893 h 1610"/>
              <a:gd name="T14" fmla="*/ 55850408 w 1691"/>
              <a:gd name="T15" fmla="*/ 106617260 h 1610"/>
              <a:gd name="T16" fmla="*/ 34665883 w 1691"/>
              <a:gd name="T17" fmla="*/ 172715362 h 1610"/>
              <a:gd name="T18" fmla="*/ 90516292 w 1691"/>
              <a:gd name="T19" fmla="*/ 131981787 h 1610"/>
              <a:gd name="T20" fmla="*/ 145938796 w 1691"/>
              <a:gd name="T21" fmla="*/ 172930376 h 1610"/>
              <a:gd name="T22" fmla="*/ 124861098 w 1691"/>
              <a:gd name="T23" fmla="*/ 106831975 h 1610"/>
              <a:gd name="T24" fmla="*/ 180818334 w 1691"/>
              <a:gd name="T25" fmla="*/ 65990893 h 1610"/>
              <a:gd name="T26" fmla="*/ 127107743 w 1691"/>
              <a:gd name="T27" fmla="*/ 146921104 h 1610"/>
              <a:gd name="T28" fmla="*/ 90302340 w 1691"/>
              <a:gd name="T29" fmla="*/ 119836761 h 1610"/>
              <a:gd name="T30" fmla="*/ 53282686 w 1691"/>
              <a:gd name="T31" fmla="*/ 146921104 h 1610"/>
              <a:gd name="T32" fmla="*/ 67512728 w 1691"/>
              <a:gd name="T33" fmla="*/ 103177926 h 1610"/>
              <a:gd name="T34" fmla="*/ 30493075 w 1691"/>
              <a:gd name="T35" fmla="*/ 76093582 h 1610"/>
              <a:gd name="T36" fmla="*/ 30920979 w 1691"/>
              <a:gd name="T37" fmla="*/ 76093582 h 1610"/>
              <a:gd name="T38" fmla="*/ 30279123 w 1691"/>
              <a:gd name="T39" fmla="*/ 75663852 h 1610"/>
              <a:gd name="T40" fmla="*/ 76072000 w 1691"/>
              <a:gd name="T41" fmla="*/ 75878866 h 1610"/>
              <a:gd name="T42" fmla="*/ 90516292 w 1691"/>
              <a:gd name="T43" fmla="*/ 32135688 h 1610"/>
              <a:gd name="T44" fmla="*/ 104532382 w 1691"/>
              <a:gd name="T45" fmla="*/ 76093582 h 1610"/>
              <a:gd name="T46" fmla="*/ 150539508 w 1691"/>
              <a:gd name="T47" fmla="*/ 76093582 h 1610"/>
              <a:gd name="T48" fmla="*/ 113305903 w 1691"/>
              <a:gd name="T49" fmla="*/ 103392940 h 1610"/>
              <a:gd name="T50" fmla="*/ 127107743 w 1691"/>
              <a:gd name="T51" fmla="*/ 146921104 h 16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91" h="1610">
                <a:moveTo>
                  <a:pt x="1690" y="614"/>
                </a:moveTo>
                <a:lnTo>
                  <a:pt x="1044" y="614"/>
                </a:lnTo>
                <a:lnTo>
                  <a:pt x="848" y="0"/>
                </a:lnTo>
                <a:lnTo>
                  <a:pt x="645" y="611"/>
                </a:lnTo>
                <a:lnTo>
                  <a:pt x="0" y="609"/>
                </a:lnTo>
                <a:lnTo>
                  <a:pt x="6" y="614"/>
                </a:lnTo>
                <a:lnTo>
                  <a:pt x="0" y="614"/>
                </a:lnTo>
                <a:lnTo>
                  <a:pt x="522" y="992"/>
                </a:lnTo>
                <a:lnTo>
                  <a:pt x="324" y="1607"/>
                </a:lnTo>
                <a:lnTo>
                  <a:pt x="846" y="1228"/>
                </a:lnTo>
                <a:lnTo>
                  <a:pt x="1364" y="1609"/>
                </a:lnTo>
                <a:lnTo>
                  <a:pt x="1167" y="994"/>
                </a:lnTo>
                <a:lnTo>
                  <a:pt x="1690" y="614"/>
                </a:lnTo>
                <a:close/>
                <a:moveTo>
                  <a:pt x="1188" y="1367"/>
                </a:moveTo>
                <a:lnTo>
                  <a:pt x="844" y="1115"/>
                </a:lnTo>
                <a:lnTo>
                  <a:pt x="498" y="1367"/>
                </a:lnTo>
                <a:lnTo>
                  <a:pt x="631" y="960"/>
                </a:lnTo>
                <a:lnTo>
                  <a:pt x="285" y="708"/>
                </a:lnTo>
                <a:lnTo>
                  <a:pt x="289" y="708"/>
                </a:lnTo>
                <a:lnTo>
                  <a:pt x="283" y="704"/>
                </a:lnTo>
                <a:lnTo>
                  <a:pt x="711" y="706"/>
                </a:lnTo>
                <a:lnTo>
                  <a:pt x="846" y="299"/>
                </a:lnTo>
                <a:lnTo>
                  <a:pt x="977" y="708"/>
                </a:lnTo>
                <a:lnTo>
                  <a:pt x="1407" y="708"/>
                </a:lnTo>
                <a:lnTo>
                  <a:pt x="1059" y="962"/>
                </a:lnTo>
                <a:lnTo>
                  <a:pt x="1188" y="13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11">
            <a:extLst>
              <a:ext uri="{FF2B5EF4-FFF2-40B4-BE49-F238E27FC236}">
                <a16:creationId xmlns:a16="http://schemas.microsoft.com/office/drawing/2014/main" id="{82864287-1380-A64F-A391-FF65C7D04F93}"/>
              </a:ext>
            </a:extLst>
          </p:cNvPr>
          <p:cNvSpPr>
            <a:spLocks/>
          </p:cNvSpPr>
          <p:nvPr userDrawn="1"/>
        </p:nvSpPr>
        <p:spPr bwMode="auto">
          <a:xfrm>
            <a:off x="6189663" y="4573588"/>
            <a:ext cx="503237" cy="481012"/>
          </a:xfrm>
          <a:custGeom>
            <a:avLst/>
            <a:gdLst>
              <a:gd name="T0" fmla="*/ 180818334 w 1691"/>
              <a:gd name="T1" fmla="*/ 65990893 h 1610"/>
              <a:gd name="T2" fmla="*/ 111700816 w 1691"/>
              <a:gd name="T3" fmla="*/ 65990893 h 1610"/>
              <a:gd name="T4" fmla="*/ 90730244 w 1691"/>
              <a:gd name="T5" fmla="*/ 0 h 1610"/>
              <a:gd name="T6" fmla="*/ 69010690 w 1691"/>
              <a:gd name="T7" fmla="*/ 65668372 h 1610"/>
              <a:gd name="T8" fmla="*/ 0 w 1691"/>
              <a:gd name="T9" fmla="*/ 65453358 h 1610"/>
              <a:gd name="T10" fmla="*/ 641856 w 1691"/>
              <a:gd name="T11" fmla="*/ 65990893 h 1610"/>
              <a:gd name="T12" fmla="*/ 0 w 1691"/>
              <a:gd name="T13" fmla="*/ 65990893 h 1610"/>
              <a:gd name="T14" fmla="*/ 55850408 w 1691"/>
              <a:gd name="T15" fmla="*/ 106617260 h 1610"/>
              <a:gd name="T16" fmla="*/ 34665883 w 1691"/>
              <a:gd name="T17" fmla="*/ 172715362 h 1610"/>
              <a:gd name="T18" fmla="*/ 90516292 w 1691"/>
              <a:gd name="T19" fmla="*/ 131981787 h 1610"/>
              <a:gd name="T20" fmla="*/ 145938796 w 1691"/>
              <a:gd name="T21" fmla="*/ 172930376 h 1610"/>
              <a:gd name="T22" fmla="*/ 124861098 w 1691"/>
              <a:gd name="T23" fmla="*/ 106831975 h 1610"/>
              <a:gd name="T24" fmla="*/ 180818334 w 1691"/>
              <a:gd name="T25" fmla="*/ 65990893 h 1610"/>
              <a:gd name="T26" fmla="*/ 127107743 w 1691"/>
              <a:gd name="T27" fmla="*/ 146921104 h 1610"/>
              <a:gd name="T28" fmla="*/ 90302340 w 1691"/>
              <a:gd name="T29" fmla="*/ 119836761 h 1610"/>
              <a:gd name="T30" fmla="*/ 53282686 w 1691"/>
              <a:gd name="T31" fmla="*/ 146921104 h 1610"/>
              <a:gd name="T32" fmla="*/ 67512728 w 1691"/>
              <a:gd name="T33" fmla="*/ 103177926 h 1610"/>
              <a:gd name="T34" fmla="*/ 30493075 w 1691"/>
              <a:gd name="T35" fmla="*/ 76093582 h 1610"/>
              <a:gd name="T36" fmla="*/ 30920979 w 1691"/>
              <a:gd name="T37" fmla="*/ 76093582 h 1610"/>
              <a:gd name="T38" fmla="*/ 30279123 w 1691"/>
              <a:gd name="T39" fmla="*/ 75663852 h 1610"/>
              <a:gd name="T40" fmla="*/ 76072000 w 1691"/>
              <a:gd name="T41" fmla="*/ 75878866 h 1610"/>
              <a:gd name="T42" fmla="*/ 90516292 w 1691"/>
              <a:gd name="T43" fmla="*/ 32135688 h 1610"/>
              <a:gd name="T44" fmla="*/ 104532382 w 1691"/>
              <a:gd name="T45" fmla="*/ 76093582 h 1610"/>
              <a:gd name="T46" fmla="*/ 150539508 w 1691"/>
              <a:gd name="T47" fmla="*/ 76093582 h 1610"/>
              <a:gd name="T48" fmla="*/ 113305903 w 1691"/>
              <a:gd name="T49" fmla="*/ 103392940 h 1610"/>
              <a:gd name="T50" fmla="*/ 127107743 w 1691"/>
              <a:gd name="T51" fmla="*/ 146921104 h 16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91" h="1610">
                <a:moveTo>
                  <a:pt x="1690" y="614"/>
                </a:moveTo>
                <a:lnTo>
                  <a:pt x="1044" y="614"/>
                </a:lnTo>
                <a:lnTo>
                  <a:pt x="848" y="0"/>
                </a:lnTo>
                <a:lnTo>
                  <a:pt x="645" y="611"/>
                </a:lnTo>
                <a:lnTo>
                  <a:pt x="0" y="609"/>
                </a:lnTo>
                <a:lnTo>
                  <a:pt x="6" y="614"/>
                </a:lnTo>
                <a:lnTo>
                  <a:pt x="0" y="614"/>
                </a:lnTo>
                <a:lnTo>
                  <a:pt x="522" y="992"/>
                </a:lnTo>
                <a:lnTo>
                  <a:pt x="324" y="1607"/>
                </a:lnTo>
                <a:lnTo>
                  <a:pt x="846" y="1228"/>
                </a:lnTo>
                <a:lnTo>
                  <a:pt x="1364" y="1609"/>
                </a:lnTo>
                <a:lnTo>
                  <a:pt x="1167" y="994"/>
                </a:lnTo>
                <a:lnTo>
                  <a:pt x="1690" y="614"/>
                </a:lnTo>
                <a:close/>
                <a:moveTo>
                  <a:pt x="1188" y="1367"/>
                </a:moveTo>
                <a:lnTo>
                  <a:pt x="844" y="1115"/>
                </a:lnTo>
                <a:lnTo>
                  <a:pt x="498" y="1367"/>
                </a:lnTo>
                <a:lnTo>
                  <a:pt x="631" y="960"/>
                </a:lnTo>
                <a:lnTo>
                  <a:pt x="285" y="708"/>
                </a:lnTo>
                <a:lnTo>
                  <a:pt x="289" y="708"/>
                </a:lnTo>
                <a:lnTo>
                  <a:pt x="283" y="704"/>
                </a:lnTo>
                <a:lnTo>
                  <a:pt x="711" y="706"/>
                </a:lnTo>
                <a:lnTo>
                  <a:pt x="846" y="299"/>
                </a:lnTo>
                <a:lnTo>
                  <a:pt x="977" y="708"/>
                </a:lnTo>
                <a:lnTo>
                  <a:pt x="1407" y="708"/>
                </a:lnTo>
                <a:lnTo>
                  <a:pt x="1059" y="962"/>
                </a:lnTo>
                <a:lnTo>
                  <a:pt x="1188" y="13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9491" y="2452256"/>
            <a:ext cx="5084618" cy="1925780"/>
          </a:xfrm>
        </p:spPr>
        <p:txBody>
          <a:bodyPr>
            <a:noAutofit/>
          </a:bodyPr>
          <a:lstStyle>
            <a:lvl1pPr marL="0" algn="ctr">
              <a:defRPr sz="36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969458" y="2636890"/>
            <a:ext cx="4663741" cy="637287"/>
          </a:xfrm>
        </p:spPr>
        <p:txBody>
          <a:bodyPr anchor="ctr">
            <a:noAutofit/>
          </a:bodyPr>
          <a:lstStyle>
            <a:lvl1pPr marL="182880" indent="0" algn="l">
              <a:spcBef>
                <a:spcPts val="0"/>
              </a:spcBef>
              <a:buFontTx/>
              <a:buNone/>
              <a:defRPr sz="23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6969458" y="3564425"/>
            <a:ext cx="4663741" cy="637287"/>
          </a:xfrm>
        </p:spPr>
        <p:txBody>
          <a:bodyPr anchor="ctr">
            <a:noAutofit/>
          </a:bodyPr>
          <a:lstStyle>
            <a:lvl1pPr marL="182880" indent="0" algn="l">
              <a:spcBef>
                <a:spcPts val="0"/>
              </a:spcBef>
              <a:buFontTx/>
              <a:buNone/>
              <a:defRPr sz="23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969458" y="1709355"/>
            <a:ext cx="4663741" cy="637287"/>
          </a:xfrm>
        </p:spPr>
        <p:txBody>
          <a:bodyPr anchor="ctr">
            <a:noAutofit/>
          </a:bodyPr>
          <a:lstStyle>
            <a:lvl1pPr marL="182880" indent="0" algn="l">
              <a:spcBef>
                <a:spcPts val="0"/>
              </a:spcBef>
              <a:buFontTx/>
              <a:buNone/>
              <a:defRPr sz="23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6969458" y="4491960"/>
            <a:ext cx="4663741" cy="637287"/>
          </a:xfrm>
        </p:spPr>
        <p:txBody>
          <a:bodyPr anchor="ctr">
            <a:noAutofit/>
          </a:bodyPr>
          <a:lstStyle>
            <a:lvl1pPr marL="182880" indent="0" algn="l">
              <a:spcBef>
                <a:spcPts val="0"/>
              </a:spcBef>
              <a:buFontTx/>
              <a:buNone/>
              <a:defRPr sz="2300" b="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2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2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2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0626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Title 1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C5EC5E4-83ED-514F-853E-AB724778CD15}"/>
              </a:ext>
            </a:extLst>
          </p:cNvPr>
          <p:cNvSpPr/>
          <p:nvPr userDrawn="1"/>
        </p:nvSpPr>
        <p:spPr>
          <a:xfrm>
            <a:off x="515938" y="358775"/>
            <a:ext cx="11125200" cy="6118225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3000"/>
                </a:schemeClr>
              </a:gs>
              <a:gs pos="100000">
                <a:schemeClr val="accent5">
                  <a:lumMod val="50000"/>
                  <a:alpha val="8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0FD9902-EDC6-AD4E-A5CD-9FBCAF7DE6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3625" y="461317"/>
            <a:ext cx="10008359" cy="1211047"/>
          </a:xfrm>
        </p:spPr>
        <p:txBody>
          <a:bodyPr>
            <a:noAutofit/>
          </a:bodyPr>
          <a:lstStyle>
            <a:lvl1pPr marL="0" algn="l">
              <a:defRPr sz="57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67DDD03F-8E78-EA4B-A5F1-C9F6D3307B0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73623" y="1874520"/>
            <a:ext cx="10008361" cy="4360024"/>
          </a:xfrm>
        </p:spPr>
        <p:txBody>
          <a:bodyPr numCol="1" spcCol="182880">
            <a:normAutofit/>
          </a:bodyPr>
          <a:lstStyle>
            <a:lvl1pPr marL="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2pPr>
            <a:lvl3pPr marL="91440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3pPr>
            <a:lvl4pPr marL="137160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4pPr>
            <a:lvl5pPr marL="1828800" indent="0">
              <a:lnSpc>
                <a:spcPct val="100000"/>
              </a:lnSpc>
              <a:buFontTx/>
              <a:buNone/>
              <a:defRPr sz="20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91374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1C1A299-D8D3-684F-907C-2CDEC1AD50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FA0D0651-86F5-D44D-B5E6-CBD1D6869B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47D4A8-B509-9F41-95E2-FA9222474A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43458A7-00DB-2F4D-A10D-863E6495F149}" type="datetimeFigureOut">
              <a:rPr lang="en-US"/>
              <a:pPr>
                <a:defRPr/>
              </a:pPr>
              <a:t>6/1/2019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9BBAED-22F8-C546-AC32-8B7E19298D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C0B6A8-315C-1D47-8330-9680D2C2B7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4B6B05-D73D-1A49-8C93-5682AA1886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  <p:sldLayoutId id="2147483931" r:id="rId12"/>
    <p:sldLayoutId id="2147483932" r:id="rId13"/>
    <p:sldLayoutId id="2147483933" r:id="rId14"/>
    <p:sldLayoutId id="2147483934" r:id="rId15"/>
    <p:sldLayoutId id="2147483935" r:id="rId16"/>
    <p:sldLayoutId id="2147483936" r:id="rId17"/>
    <p:sldLayoutId id="2147483937" r:id="rId18"/>
    <p:sldLayoutId id="2147483938" r:id="rId19"/>
    <p:sldLayoutId id="2147483939" r:id="rId20"/>
    <p:sldLayoutId id="2147483940" r:id="rId21"/>
    <p:sldLayoutId id="2147483941" r:id="rId22"/>
    <p:sldLayoutId id="2147483942" r:id="rId23"/>
    <p:sldLayoutId id="2147483943" r:id="rId24"/>
    <p:sldLayoutId id="2147483944" r:id="rId25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5" Type="http://schemas.openxmlformats.org/officeDocument/2006/relationships/image" Target="../media/image9.png"/><Relationship Id="rId4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5" Type="http://schemas.openxmlformats.org/officeDocument/2006/relationships/image" Target="../media/image10.png"/><Relationship Id="rId4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2">
            <a:extLst>
              <a:ext uri="{FF2B5EF4-FFF2-40B4-BE49-F238E27FC236}">
                <a16:creationId xmlns:a16="http://schemas.microsoft.com/office/drawing/2014/main" id="{26569B9A-5FC2-8040-BF84-F3F35E2950E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590925" y="2346325"/>
            <a:ext cx="4983163" cy="584200"/>
          </a:xfrm>
        </p:spPr>
        <p:txBody>
          <a:bodyPr/>
          <a:lstStyle/>
          <a:p>
            <a:r>
              <a:rPr lang="sk-SK" sz="6000" b="1" dirty="0"/>
              <a:t>Čistota</a:t>
            </a:r>
            <a:r>
              <a:rPr lang="sk-SK" sz="6000" dirty="0"/>
              <a:t> </a:t>
            </a:r>
            <a:endParaRPr lang="en-US" altLang="en-US" sz="6000" dirty="0"/>
          </a:p>
        </p:txBody>
      </p:sp>
      <p:sp>
        <p:nvSpPr>
          <p:cNvPr id="28674" name="Subtitle 3">
            <a:extLst>
              <a:ext uri="{FF2B5EF4-FFF2-40B4-BE49-F238E27FC236}">
                <a16:creationId xmlns:a16="http://schemas.microsoft.com/office/drawing/2014/main" id="{53C3E4A7-412A-9C43-80F1-77487C4A756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590925" y="3948113"/>
            <a:ext cx="4983163" cy="538162"/>
          </a:xfrm>
        </p:spPr>
        <p:txBody>
          <a:bodyPr/>
          <a:lstStyle/>
          <a:p>
            <a:pPr eaLnBrk="1" hangingPunct="1"/>
            <a:r>
              <a:rPr lang="sk-SK" altLang="en-US" sz="3600" b="1" i="0" dirty="0">
                <a:ea typeface="Glegoo" pitchFamily="2" charset="0"/>
                <a:cs typeface="Glegoo" pitchFamily="2" charset="0"/>
              </a:rPr>
              <a:t>02</a:t>
            </a:r>
            <a:r>
              <a:rPr lang="en-US" altLang="en-US" sz="3600" b="1" i="0" dirty="0">
                <a:ea typeface="Glegoo" pitchFamily="2" charset="0"/>
                <a:cs typeface="Glegoo" pitchFamily="2" charset="0"/>
              </a:rPr>
              <a:t>.</a:t>
            </a:r>
            <a:r>
              <a:rPr lang="sk-SK" altLang="en-US" sz="3600" b="1" i="0" dirty="0">
                <a:ea typeface="Glegoo" pitchFamily="2" charset="0"/>
                <a:cs typeface="Glegoo" pitchFamily="2" charset="0"/>
              </a:rPr>
              <a:t> </a:t>
            </a:r>
            <a:r>
              <a:rPr lang="en-US" altLang="en-US" sz="3600" b="1" i="0" dirty="0">
                <a:ea typeface="Glegoo" pitchFamily="2" charset="0"/>
                <a:cs typeface="Glegoo" pitchFamily="2" charset="0"/>
              </a:rPr>
              <a:t>0</a:t>
            </a:r>
            <a:r>
              <a:rPr lang="sk-SK" altLang="en-US" sz="3600" b="1" i="0" dirty="0">
                <a:ea typeface="Glegoo" pitchFamily="2" charset="0"/>
                <a:cs typeface="Glegoo" pitchFamily="2" charset="0"/>
              </a:rPr>
              <a:t>6</a:t>
            </a:r>
            <a:r>
              <a:rPr lang="en-US" altLang="en-US" sz="3600" b="1" i="0" dirty="0">
                <a:ea typeface="Glegoo" pitchFamily="2" charset="0"/>
                <a:cs typeface="Glegoo" pitchFamily="2" charset="0"/>
              </a:rPr>
              <a:t>.</a:t>
            </a:r>
            <a:r>
              <a:rPr lang="sk-SK" altLang="en-US" sz="3600" b="1" i="0" dirty="0">
                <a:ea typeface="Glegoo" pitchFamily="2" charset="0"/>
                <a:cs typeface="Glegoo" pitchFamily="2" charset="0"/>
              </a:rPr>
              <a:t> </a:t>
            </a:r>
            <a:r>
              <a:rPr lang="en-US" altLang="en-US" sz="3600" b="1" i="0" dirty="0">
                <a:ea typeface="Glegoo" pitchFamily="2" charset="0"/>
                <a:cs typeface="Glegoo" pitchFamily="2" charset="0"/>
              </a:rPr>
              <a:t>2019 </a:t>
            </a:r>
            <a:r>
              <a:rPr lang="en-US" altLang="en-US" sz="3600" b="1" i="0" dirty="0" err="1">
                <a:ea typeface="Glegoo" pitchFamily="2" charset="0"/>
                <a:cs typeface="Glegoo" pitchFamily="2" charset="0"/>
              </a:rPr>
              <a:t>Nesvady</a:t>
            </a:r>
            <a:endParaRPr lang="en-US" altLang="en-US" sz="3600" b="1" i="0" dirty="0">
              <a:ea typeface="Glegoo" pitchFamily="2" charset="0"/>
              <a:cs typeface="Glegoo" pitchFamily="2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/>
      <p:bldP spid="2867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ok 6" descr="Obrázok, na ktorom je hviezda, vonkajší objekt&#10;&#10;Automaticky generovaný popis">
            <a:extLst>
              <a:ext uri="{FF2B5EF4-FFF2-40B4-BE49-F238E27FC236}">
                <a16:creationId xmlns:a16="http://schemas.microsoft.com/office/drawing/2014/main" id="{777EB9AB-06A2-4738-9F4D-D1AD0E618E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00" y="144000"/>
            <a:ext cx="11933873" cy="6573838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DC7FB5E6-6E41-4C01-AE59-E3639AB422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6710" y="493931"/>
            <a:ext cx="4983163" cy="2512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 b="0" kern="1200">
                <a:solidFill>
                  <a:schemeClr val="bg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lvl="0" eaLnBrk="0" hangingPunct="0">
              <a:lnSpc>
                <a:spcPct val="100000"/>
              </a:lnSpc>
            </a:pPr>
            <a:r>
              <a:rPr lang="sk-SK" altLang="en-US" sz="9600" b="1" dirty="0">
                <a:solidFill>
                  <a:srgbClr val="FFFF00"/>
                </a:solidFill>
                <a:latin typeface="Arial" panose="020B0604020202020204" pitchFamily="34" charset="0"/>
                <a:ea typeface="+mn-ea"/>
              </a:rPr>
              <a:t>ČO JE TO</a:t>
            </a:r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1441CB16-B7AC-47B6-88B3-A7F4758BD8D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1610" t="24517" r="31823" b="34358"/>
          <a:stretch/>
        </p:blipFill>
        <p:spPr>
          <a:xfrm>
            <a:off x="8622288" y="3006672"/>
            <a:ext cx="2133535" cy="308416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085098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ok 6" descr="Obrázok, na ktorom je hviezda, vonkajší objekt&#10;&#10;Automaticky generovaný popis">
            <a:extLst>
              <a:ext uri="{FF2B5EF4-FFF2-40B4-BE49-F238E27FC236}">
                <a16:creationId xmlns:a16="http://schemas.microsoft.com/office/drawing/2014/main" id="{777EB9AB-06A2-4738-9F4D-D1AD0E618E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00" y="142081"/>
            <a:ext cx="11933873" cy="6573838"/>
          </a:xfrm>
          <a:prstGeom prst="rect">
            <a:avLst/>
          </a:prstGeom>
        </p:spPr>
      </p:pic>
      <p:sp>
        <p:nvSpPr>
          <p:cNvPr id="8" name="Title 2">
            <a:extLst>
              <a:ext uri="{FF2B5EF4-FFF2-40B4-BE49-F238E27FC236}">
                <a16:creationId xmlns:a16="http://schemas.microsoft.com/office/drawing/2014/main" id="{80667759-0E28-46F1-BFF1-135E06BC85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066" y="246681"/>
            <a:ext cx="11811867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 b="0" kern="1200">
                <a:solidFill>
                  <a:schemeClr val="bg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r>
              <a:rPr lang="sk-SK" sz="10000" b="1" dirty="0">
                <a:ln w="19050">
                  <a:solidFill>
                    <a:schemeClr val="accent1">
                      <a:shade val="50000"/>
                    </a:schemeClr>
                  </a:solidFill>
                </a:ln>
                <a:solidFill>
                  <a:srgbClr val="FFFF00"/>
                </a:solidFill>
              </a:rPr>
              <a:t>aj TY máš </a:t>
            </a:r>
          </a:p>
          <a:p>
            <a:r>
              <a:rPr lang="sk-SK" sz="10000" b="1" dirty="0">
                <a:ln w="19050">
                  <a:solidFill>
                    <a:schemeClr val="accent1">
                      <a:shade val="50000"/>
                    </a:schemeClr>
                  </a:solidFill>
                </a:ln>
                <a:solidFill>
                  <a:srgbClr val="FFFF00"/>
                </a:solidFill>
              </a:rPr>
              <a:t>takýto zázračný </a:t>
            </a:r>
          </a:p>
          <a:p>
            <a:r>
              <a:rPr lang="sk-SK" sz="10000" b="1" dirty="0">
                <a:ln w="19050">
                  <a:solidFill>
                    <a:schemeClr val="accent1">
                      <a:shade val="50000"/>
                    </a:schemeClr>
                  </a:solidFill>
                </a:ln>
                <a:solidFill>
                  <a:srgbClr val="FFFF00"/>
                </a:solidFill>
              </a:rPr>
              <a:t>mozog</a:t>
            </a:r>
            <a:endParaRPr lang="en-US" altLang="en-US" sz="10000" b="1" dirty="0">
              <a:ln w="19050">
                <a:solidFill>
                  <a:schemeClr val="accent1">
                    <a:shade val="50000"/>
                  </a:schemeClr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B851F4D4-AD53-43AE-AC60-61CE0EB422D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316" t="25085" r="38255" b="35593"/>
          <a:stretch/>
        </p:blipFill>
        <p:spPr>
          <a:xfrm>
            <a:off x="7904135" y="3812583"/>
            <a:ext cx="1394907" cy="233378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18786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ok 6" descr="Obrázok, na ktorom je hviezda, vonkajší objekt&#10;&#10;Automaticky generovaný popis">
            <a:extLst>
              <a:ext uri="{FF2B5EF4-FFF2-40B4-BE49-F238E27FC236}">
                <a16:creationId xmlns:a16="http://schemas.microsoft.com/office/drawing/2014/main" id="{777EB9AB-06A2-4738-9F4D-D1AD0E618E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00" y="144000"/>
            <a:ext cx="11933873" cy="6573838"/>
          </a:xfrm>
          <a:prstGeom prst="rect">
            <a:avLst/>
          </a:prstGeom>
        </p:spPr>
      </p:pic>
      <p:sp>
        <p:nvSpPr>
          <p:cNvPr id="8" name="Title 2">
            <a:extLst>
              <a:ext uri="{FF2B5EF4-FFF2-40B4-BE49-F238E27FC236}">
                <a16:creationId xmlns:a16="http://schemas.microsoft.com/office/drawing/2014/main" id="{80667759-0E28-46F1-BFF1-135E06BC85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6000" y="152400"/>
            <a:ext cx="4983163" cy="255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216000" rIns="91440" bIns="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 b="0" kern="1200">
                <a:solidFill>
                  <a:schemeClr val="bg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lvl="0" eaLnBrk="0" hangingPunct="0">
              <a:lnSpc>
                <a:spcPct val="100000"/>
              </a:lnSpc>
            </a:pPr>
            <a:r>
              <a:rPr lang="sk-SK" altLang="en-US" sz="6000" b="1" dirty="0">
                <a:solidFill>
                  <a:srgbClr val="FFFF00"/>
                </a:solidFill>
                <a:latin typeface="Arial" panose="020B0604020202020204" pitchFamily="34" charset="0"/>
                <a:ea typeface="+mn-ea"/>
              </a:rPr>
              <a:t>Ako vznikajú</a:t>
            </a:r>
          </a:p>
          <a:p>
            <a:pPr lvl="0" eaLnBrk="0" hangingPunct="0">
              <a:lnSpc>
                <a:spcPct val="100000"/>
              </a:lnSpc>
            </a:pPr>
            <a:r>
              <a:rPr lang="sk-SK" altLang="en-US" sz="6000" b="1" dirty="0">
                <a:solidFill>
                  <a:srgbClr val="FFFF00"/>
                </a:solidFill>
                <a:latin typeface="Arial" panose="020B0604020202020204" pitchFamily="34" charset="0"/>
                <a:ea typeface="+mn-ea"/>
              </a:rPr>
              <a:t>myšlienky</a:t>
            </a:r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66CDAC01-8DF4-43B8-9CC0-09060E1D06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7704" y="2710656"/>
            <a:ext cx="2133785" cy="308484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38208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: zaoblené rohy 2">
            <a:extLst>
              <a:ext uri="{FF2B5EF4-FFF2-40B4-BE49-F238E27FC236}">
                <a16:creationId xmlns:a16="http://schemas.microsoft.com/office/drawing/2014/main" id="{FCE69E30-95FF-4B9B-BDE2-CCEBC43F1148}"/>
              </a:ext>
            </a:extLst>
          </p:cNvPr>
          <p:cNvSpPr>
            <a:spLocks noChangeAspect="1"/>
          </p:cNvSpPr>
          <p:nvPr/>
        </p:nvSpPr>
        <p:spPr>
          <a:xfrm>
            <a:off x="612000" y="720000"/>
            <a:ext cx="10980000" cy="5472000"/>
          </a:xfrm>
          <a:prstGeom prst="roundRect">
            <a:avLst>
              <a:gd name="adj" fmla="val 2920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k-SK" sz="4400" b="1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Aké je ľudské myslenie?</a:t>
            </a:r>
          </a:p>
          <a:p>
            <a:pPr lvl="0" algn="ctr" eaLnBrk="1" hangingPunct="1">
              <a:lnSpc>
                <a:spcPct val="95000"/>
              </a:lnSpc>
              <a:spcBef>
                <a:spcPts val="0"/>
              </a:spcBef>
            </a:pPr>
            <a:r>
              <a:rPr lang="sk-SK" sz="3500" b="1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Jer 17:9-10 </a:t>
            </a:r>
            <a:r>
              <a:rPr lang="sk-SK" sz="3500" b="1" i="1" dirty="0">
                <a:solidFill>
                  <a:srgbClr val="FFFFFF"/>
                </a:solidFill>
                <a:cs typeface="Arial" panose="020B0604020202020204" pitchFamily="34" charset="0"/>
              </a:rPr>
              <a:t>„Najľstivejšie od všetkého je srdce človeka, je neduživé na smrť. Kto ho pozná?! </a:t>
            </a:r>
            <a:r>
              <a:rPr lang="sk-SK" sz="3500" b="1" i="1" spc="-40" dirty="0">
                <a:solidFill>
                  <a:srgbClr val="FFFFFF"/>
                </a:solidFill>
                <a:cs typeface="Arial" panose="020B0604020202020204" pitchFamily="34" charset="0"/>
              </a:rPr>
              <a:t>Ja Hospodin spytujem srdce a skúšam ľadviny.“</a:t>
            </a:r>
          </a:p>
          <a:p>
            <a:pPr lvl="0" algn="ctr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k-SK" sz="1200" b="1" dirty="0">
                <a:solidFill>
                  <a:srgbClr val="FFFFFF"/>
                </a:solidFill>
                <a:cs typeface="Arial" panose="020B0604020202020204" pitchFamily="34" charset="0"/>
              </a:rPr>
              <a:t> </a:t>
            </a:r>
          </a:p>
          <a:p>
            <a:pPr lvl="0" algn="ctr" eaLnBrk="1" hangingPunct="1">
              <a:lnSpc>
                <a:spcPct val="95000"/>
              </a:lnSpc>
              <a:spcBef>
                <a:spcPts val="0"/>
              </a:spcBef>
            </a:pPr>
            <a:r>
              <a:rPr lang="sk-SK" sz="3500" b="1" spc="120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Žalm 139:23-24</a:t>
            </a:r>
            <a:r>
              <a:rPr lang="sk-SK" sz="3500" b="1" i="1" spc="120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sk-SK" sz="3500" b="1" i="1" spc="120" dirty="0">
                <a:solidFill>
                  <a:srgbClr val="FFFFFF"/>
                </a:solidFill>
                <a:cs typeface="Arial" panose="020B0604020202020204" pitchFamily="34" charset="0"/>
              </a:rPr>
              <a:t>„Preskúmaj ma, silný Bože,</a:t>
            </a:r>
            <a:r>
              <a:rPr lang="sk-SK" sz="3500" b="1" i="1" dirty="0">
                <a:solidFill>
                  <a:srgbClr val="FFFFFF"/>
                </a:solidFill>
                <a:cs typeface="Arial" panose="020B0604020202020204" pitchFamily="34" charset="0"/>
              </a:rPr>
              <a:t> a poznaj moje srdce! Skús ma a poznaj moje myšlienky a </a:t>
            </a:r>
            <a:r>
              <a:rPr lang="sk-SK" sz="3500" b="1" i="1" dirty="0" err="1">
                <a:solidFill>
                  <a:srgbClr val="FFFFFF"/>
                </a:solidFill>
                <a:cs typeface="Arial" panose="020B0604020202020204" pitchFamily="34" charset="0"/>
              </a:rPr>
              <a:t>vidz</a:t>
            </a:r>
            <a:r>
              <a:rPr lang="sk-SK" sz="3500" b="1" i="1" dirty="0">
                <a:solidFill>
                  <a:srgbClr val="FFFFFF"/>
                </a:solidFill>
                <a:cs typeface="Arial" panose="020B0604020202020204" pitchFamily="34" charset="0"/>
              </a:rPr>
              <a:t>, či je vo mne nejaká zlá cesta, a veď ma cestou večnosti.“</a:t>
            </a:r>
            <a:endParaRPr lang="en-US" altLang="en-US" sz="3500" b="1" i="1" dirty="0">
              <a:solidFill>
                <a:srgbClr val="FFFFFF"/>
              </a:solidFill>
              <a:ea typeface="Glegoo" pitchFamily="2" charset="0"/>
              <a:cs typeface="Glego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4354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: zaoblené rohy 3">
            <a:extLst>
              <a:ext uri="{FF2B5EF4-FFF2-40B4-BE49-F238E27FC236}">
                <a16:creationId xmlns:a16="http://schemas.microsoft.com/office/drawing/2014/main" id="{152D9326-E638-42AB-8BE6-FC96976A8867}"/>
              </a:ext>
            </a:extLst>
          </p:cNvPr>
          <p:cNvSpPr/>
          <p:nvPr/>
        </p:nvSpPr>
        <p:spPr>
          <a:xfrm>
            <a:off x="612000" y="720000"/>
            <a:ext cx="10980000" cy="5472000"/>
          </a:xfrm>
          <a:prstGeom prst="roundRect">
            <a:avLst>
              <a:gd name="adj" fmla="val 2920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 eaLnBrk="1" hangingPunct="1">
              <a:lnSpc>
                <a:spcPct val="114000"/>
              </a:lnSpc>
              <a:spcBef>
                <a:spcPts val="0"/>
              </a:spcBef>
            </a:pPr>
            <a:r>
              <a:rPr lang="sk-SK" sz="4050" b="1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Iz 55:8-9 </a:t>
            </a:r>
            <a:r>
              <a:rPr lang="sk-SK" sz="4050" b="1" i="1" dirty="0">
                <a:solidFill>
                  <a:srgbClr val="FFFFFF"/>
                </a:solidFill>
                <a:cs typeface="Arial" panose="020B0604020202020204" pitchFamily="34" charset="0"/>
              </a:rPr>
              <a:t>„Lebo moje myšlienky nie sú vašimi myšlienkami ani moje cesty nie sú vašimi cestami, hovorí Hospodin. Lebo o koľko vyššie sú nebesia než zem, o toľko sú vyššie moje cesty než vaše cesty a moje myšlienky než vaše myšlienky.“</a:t>
            </a:r>
            <a:endParaRPr lang="en-US" altLang="en-US" sz="4050" b="1" i="1" dirty="0">
              <a:solidFill>
                <a:srgbClr val="FFFFFF"/>
              </a:solidFill>
              <a:ea typeface="Glegoo" pitchFamily="2" charset="0"/>
              <a:cs typeface="Glego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8259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: zaoblené rohy 3">
            <a:extLst>
              <a:ext uri="{FF2B5EF4-FFF2-40B4-BE49-F238E27FC236}">
                <a16:creationId xmlns:a16="http://schemas.microsoft.com/office/drawing/2014/main" id="{F89F26C9-8F6C-4ADF-9A8B-38406AC40198}"/>
              </a:ext>
            </a:extLst>
          </p:cNvPr>
          <p:cNvSpPr/>
          <p:nvPr/>
        </p:nvSpPr>
        <p:spPr>
          <a:xfrm>
            <a:off x="612000" y="720000"/>
            <a:ext cx="10980000" cy="5472000"/>
          </a:xfrm>
          <a:prstGeom prst="roundRect">
            <a:avLst>
              <a:gd name="adj" fmla="val 2920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 eaLnBrk="1" hangingPunct="1">
              <a:spcBef>
                <a:spcPts val="0"/>
              </a:spcBef>
              <a:spcAft>
                <a:spcPts val="1800"/>
              </a:spcAft>
            </a:pPr>
            <a:r>
              <a:rPr lang="sk-SK" altLang="en-US" sz="4800" b="1" i="1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„Blázon hovorí vo svojom srdci: Niet Boha!“</a:t>
            </a:r>
          </a:p>
          <a:p>
            <a:pPr lvl="0" algn="ctr" eaLnBrk="1" hangingPunct="1">
              <a:spcBef>
                <a:spcPts val="0"/>
              </a:spcBef>
              <a:spcAft>
                <a:spcPts val="1800"/>
              </a:spcAft>
            </a:pPr>
            <a:r>
              <a:rPr lang="sk-SK" altLang="en-US" sz="4800" b="1" dirty="0">
                <a:solidFill>
                  <a:schemeClr val="accent2">
                    <a:lumMod val="60000"/>
                    <a:lumOff val="40000"/>
                  </a:schemeClr>
                </a:solidFill>
                <a:ea typeface="Glegoo" pitchFamily="2" charset="0"/>
                <a:cs typeface="Glegoo" pitchFamily="2" charset="0"/>
              </a:rPr>
              <a:t>Žalm 14:1, 53:2</a:t>
            </a:r>
            <a:endParaRPr lang="sk-SK" altLang="en-US" sz="4800" b="1" i="1" dirty="0">
              <a:solidFill>
                <a:schemeClr val="accent2">
                  <a:lumMod val="60000"/>
                  <a:lumOff val="40000"/>
                </a:schemeClr>
              </a:solidFill>
              <a:ea typeface="Glegoo" pitchFamily="2" charset="0"/>
              <a:cs typeface="Glego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4916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0">
            <a:extLst>
              <a:ext uri="{FF2B5EF4-FFF2-40B4-BE49-F238E27FC236}">
                <a16:creationId xmlns:a16="http://schemas.microsoft.com/office/drawing/2014/main" id="{22083334-2A8B-448B-8259-9F768DDF65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976" y="425527"/>
            <a:ext cx="1629838" cy="96484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1" hangingPunct="1"/>
            <a:r>
              <a:rPr lang="sk-SK" altLang="sk-SK" b="1" dirty="0">
                <a:solidFill>
                  <a:srgbClr val="000080"/>
                </a:solidFill>
                <a:latin typeface="Arial" panose="020B0604020202020204" pitchFamily="34" charset="0"/>
              </a:rPr>
              <a:t>NEBIBLICKÝ POSTOJ</a:t>
            </a:r>
          </a:p>
          <a:p>
            <a:pPr algn="ctr" eaLnBrk="1" hangingPunct="1"/>
            <a:r>
              <a:rPr lang="sk-SK" altLang="sk-SK" sz="1400" b="1" dirty="0">
                <a:solidFill>
                  <a:srgbClr val="000080"/>
                </a:solidFill>
                <a:latin typeface="Arial" panose="020B0604020202020204" pitchFamily="34" charset="0"/>
              </a:rPr>
              <a:t>neznalosť pravdy</a:t>
            </a:r>
          </a:p>
          <a:p>
            <a:pPr algn="ctr" eaLnBrk="1" hangingPunct="1"/>
            <a:r>
              <a:rPr lang="sk-SK" altLang="sk-SK" sz="1400" b="1" dirty="0">
                <a:solidFill>
                  <a:srgbClr val="000080"/>
                </a:solidFill>
                <a:latin typeface="Arial" panose="020B0604020202020204" pitchFamily="34" charset="0"/>
              </a:rPr>
              <a:t>neznalosť Biblie</a:t>
            </a:r>
            <a:endParaRPr lang="cs-CZ" altLang="sk-SK" sz="1400" b="1" dirty="0">
              <a:solidFill>
                <a:srgbClr val="000080"/>
              </a:solidFill>
              <a:latin typeface="Arial" panose="020B0604020202020204" pitchFamily="34" charset="0"/>
            </a:endParaRPr>
          </a:p>
        </p:txBody>
      </p:sp>
      <p:grpSp>
        <p:nvGrpSpPr>
          <p:cNvPr id="2" name="Skupina 1">
            <a:extLst>
              <a:ext uri="{FF2B5EF4-FFF2-40B4-BE49-F238E27FC236}">
                <a16:creationId xmlns:a16="http://schemas.microsoft.com/office/drawing/2014/main" id="{F6F20F4C-39B3-431F-8CBA-0D2AD2CFBE51}"/>
              </a:ext>
            </a:extLst>
          </p:cNvPr>
          <p:cNvGrpSpPr/>
          <p:nvPr/>
        </p:nvGrpSpPr>
        <p:grpSpPr>
          <a:xfrm>
            <a:off x="1722601" y="1414201"/>
            <a:ext cx="2495109" cy="964843"/>
            <a:chOff x="1722601" y="1414201"/>
            <a:chExt cx="2495109" cy="964843"/>
          </a:xfrm>
        </p:grpSpPr>
        <p:sp>
          <p:nvSpPr>
            <p:cNvPr id="9" name="Text Box 31">
              <a:extLst>
                <a:ext uri="{FF2B5EF4-FFF2-40B4-BE49-F238E27FC236}">
                  <a16:creationId xmlns:a16="http://schemas.microsoft.com/office/drawing/2014/main" id="{2717DF91-84B0-4CF4-8506-395ABECE23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87872" y="1414201"/>
              <a:ext cx="1629838" cy="96484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1" hangingPunct="1">
                <a:lnSpc>
                  <a:spcPct val="90000"/>
                </a:lnSpc>
              </a:pPr>
              <a:r>
                <a:rPr lang="sk-SK" altLang="sk-SK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POKUŠENIE</a:t>
              </a:r>
            </a:p>
            <a:p>
              <a:pPr algn="ctr" eaLnBrk="1" hangingPunct="1">
                <a:lnSpc>
                  <a:spcPct val="90000"/>
                </a:lnSpc>
              </a:pPr>
              <a:r>
                <a:rPr lang="sk-SK" altLang="sk-SK" sz="1300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Myšlienky</a:t>
              </a:r>
            </a:p>
            <a:p>
              <a:pPr algn="ctr" eaLnBrk="1" hangingPunct="1">
                <a:lnSpc>
                  <a:spcPct val="90000"/>
                </a:lnSpc>
              </a:pPr>
              <a:r>
                <a:rPr lang="sk-SK" altLang="sk-SK" sz="1300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Túžby</a:t>
              </a:r>
            </a:p>
            <a:p>
              <a:pPr algn="ctr" eaLnBrk="1" hangingPunct="1">
                <a:lnSpc>
                  <a:spcPct val="90000"/>
                </a:lnSpc>
              </a:pPr>
              <a:r>
                <a:rPr lang="sk-SK" altLang="sk-SK" sz="1300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Vábenie</a:t>
              </a:r>
            </a:p>
            <a:p>
              <a:pPr algn="ctr" eaLnBrk="1" hangingPunct="1">
                <a:lnSpc>
                  <a:spcPct val="90000"/>
                </a:lnSpc>
              </a:pPr>
              <a:r>
                <a:rPr lang="sk-SK" altLang="sk-SK" sz="1300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Príležitosť</a:t>
              </a:r>
            </a:p>
          </p:txBody>
        </p:sp>
        <p:sp>
          <p:nvSpPr>
            <p:cNvPr id="14" name="AutoShape 36">
              <a:extLst>
                <a:ext uri="{FF2B5EF4-FFF2-40B4-BE49-F238E27FC236}">
                  <a16:creationId xmlns:a16="http://schemas.microsoft.com/office/drawing/2014/main" id="{E5D26D1D-2B8A-4201-8CE1-A63047D7434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>
              <a:off x="1722601" y="1459822"/>
              <a:ext cx="763241" cy="784403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sk-SK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" name="Skupina 2">
            <a:extLst>
              <a:ext uri="{FF2B5EF4-FFF2-40B4-BE49-F238E27FC236}">
                <a16:creationId xmlns:a16="http://schemas.microsoft.com/office/drawing/2014/main" id="{D708631E-4B05-4A05-AAA3-5B536CBEAD13}"/>
              </a:ext>
            </a:extLst>
          </p:cNvPr>
          <p:cNvGrpSpPr/>
          <p:nvPr/>
        </p:nvGrpSpPr>
        <p:grpSpPr>
          <a:xfrm>
            <a:off x="3470370" y="2394705"/>
            <a:ext cx="2537512" cy="964843"/>
            <a:chOff x="3470370" y="2394705"/>
            <a:chExt cx="2537512" cy="964843"/>
          </a:xfrm>
        </p:grpSpPr>
        <p:sp>
          <p:nvSpPr>
            <p:cNvPr id="10" name="Text Box 32">
              <a:extLst>
                <a:ext uri="{FF2B5EF4-FFF2-40B4-BE49-F238E27FC236}">
                  <a16:creationId xmlns:a16="http://schemas.microsoft.com/office/drawing/2014/main" id="{39FDE11A-063C-454C-831D-3005FDBE0A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78044" y="2394705"/>
              <a:ext cx="1629838" cy="96484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108000" rIns="0" bIns="36000"/>
            <a:lstStyle/>
            <a:p>
              <a:pPr algn="ctr" eaLnBrk="1" hangingPunct="1"/>
              <a:r>
                <a:rPr lang="hu-HU" altLang="sk-SK" sz="2000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SKUTKY</a:t>
              </a:r>
            </a:p>
            <a:p>
              <a:pPr algn="ctr" eaLnBrk="1" hangingPunct="1"/>
              <a:r>
                <a:rPr lang="hu-HU" altLang="sk-SK" sz="1400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HRIECH</a:t>
              </a:r>
            </a:p>
            <a:p>
              <a:pPr algn="ctr" eaLnBrk="1" hangingPunct="1"/>
              <a:r>
                <a:rPr lang="hu-HU" altLang="sk-SK" sz="1400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PREVINENIE</a:t>
              </a:r>
              <a:endParaRPr lang="cs-CZ" altLang="sk-SK" b="1" dirty="0">
                <a:solidFill>
                  <a:srgbClr val="00008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5" name="AutoShape 37">
              <a:extLst>
                <a:ext uri="{FF2B5EF4-FFF2-40B4-BE49-F238E27FC236}">
                  <a16:creationId xmlns:a16="http://schemas.microsoft.com/office/drawing/2014/main" id="{99C5849D-8E95-4283-956A-CBC6F448B7D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>
              <a:off x="3470370" y="2484584"/>
              <a:ext cx="763241" cy="784403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sk-SK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" name="Skupina 3">
            <a:extLst>
              <a:ext uri="{FF2B5EF4-FFF2-40B4-BE49-F238E27FC236}">
                <a16:creationId xmlns:a16="http://schemas.microsoft.com/office/drawing/2014/main" id="{3D73F1ED-7979-40F0-8EB7-A945EC084A53}"/>
              </a:ext>
            </a:extLst>
          </p:cNvPr>
          <p:cNvGrpSpPr/>
          <p:nvPr/>
        </p:nvGrpSpPr>
        <p:grpSpPr>
          <a:xfrm>
            <a:off x="5244641" y="3425595"/>
            <a:ext cx="2503723" cy="964843"/>
            <a:chOff x="5244641" y="3425595"/>
            <a:chExt cx="2503723" cy="964843"/>
          </a:xfrm>
        </p:grpSpPr>
        <p:sp>
          <p:nvSpPr>
            <p:cNvPr id="11" name="Text Box 33">
              <a:extLst>
                <a:ext uri="{FF2B5EF4-FFF2-40B4-BE49-F238E27FC236}">
                  <a16:creationId xmlns:a16="http://schemas.microsoft.com/office/drawing/2014/main" id="{AB2E4D8A-7C13-4B25-8013-7199C53E4F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18526" y="3425595"/>
              <a:ext cx="1629838" cy="96484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/>
            <a:p>
              <a:pPr algn="ctr" eaLnBrk="1" hangingPunct="1">
                <a:lnSpc>
                  <a:spcPct val="90000"/>
                </a:lnSpc>
              </a:pPr>
              <a:r>
                <a:rPr lang="sk-SK" altLang="sk-SK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ZOTRVANIE </a:t>
              </a:r>
            </a:p>
            <a:p>
              <a:pPr algn="ctr" eaLnBrk="1" hangingPunct="1">
                <a:lnSpc>
                  <a:spcPct val="90000"/>
                </a:lnSpc>
              </a:pPr>
              <a:r>
                <a:rPr lang="sk-SK" altLang="sk-SK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V HRIECHU</a:t>
              </a:r>
            </a:p>
            <a:p>
              <a:pPr algn="ctr" eaLnBrk="1" hangingPunct="1">
                <a:lnSpc>
                  <a:spcPct val="90000"/>
                </a:lnSpc>
              </a:pPr>
              <a:r>
                <a:rPr lang="sk-SK" altLang="sk-SK" sz="1400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Hriech sa stáva</a:t>
              </a:r>
            </a:p>
            <a:p>
              <a:pPr algn="ctr" eaLnBrk="1" hangingPunct="1">
                <a:lnSpc>
                  <a:spcPct val="90000"/>
                </a:lnSpc>
              </a:pPr>
              <a:r>
                <a:rPr lang="sk-SK" altLang="sk-SK" sz="1600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zvykom</a:t>
              </a:r>
              <a:endParaRPr lang="cs-CZ" altLang="sk-SK" sz="1600" b="1" dirty="0">
                <a:solidFill>
                  <a:srgbClr val="00008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" name="AutoShape 38">
              <a:extLst>
                <a:ext uri="{FF2B5EF4-FFF2-40B4-BE49-F238E27FC236}">
                  <a16:creationId xmlns:a16="http://schemas.microsoft.com/office/drawing/2014/main" id="{4CBD8A14-6790-4881-BE1E-81ED829700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>
              <a:off x="5244641" y="3475302"/>
              <a:ext cx="763241" cy="784403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sk-SK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" name="Skupina 4">
            <a:extLst>
              <a:ext uri="{FF2B5EF4-FFF2-40B4-BE49-F238E27FC236}">
                <a16:creationId xmlns:a16="http://schemas.microsoft.com/office/drawing/2014/main" id="{57064A1B-4858-4F5A-8AB5-84878E49A43E}"/>
              </a:ext>
            </a:extLst>
          </p:cNvPr>
          <p:cNvGrpSpPr/>
          <p:nvPr/>
        </p:nvGrpSpPr>
        <p:grpSpPr>
          <a:xfrm>
            <a:off x="7079203" y="4451039"/>
            <a:ext cx="2503061" cy="964843"/>
            <a:chOff x="7079203" y="4451039"/>
            <a:chExt cx="2503061" cy="964843"/>
          </a:xfrm>
        </p:grpSpPr>
        <p:sp>
          <p:nvSpPr>
            <p:cNvPr id="12" name="Text Box 34">
              <a:extLst>
                <a:ext uri="{FF2B5EF4-FFF2-40B4-BE49-F238E27FC236}">
                  <a16:creationId xmlns:a16="http://schemas.microsoft.com/office/drawing/2014/main" id="{8F6B7D28-8D61-4E7B-A9D2-DC8AAD57CE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52426" y="4451039"/>
              <a:ext cx="1629838" cy="96484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180000" rIns="0" bIns="36000"/>
            <a:lstStyle/>
            <a:p>
              <a:pPr algn="ctr" eaLnBrk="1" hangingPunct="1">
                <a:spcBef>
                  <a:spcPts val="1200"/>
                </a:spcBef>
              </a:pPr>
              <a:r>
                <a:rPr lang="sk-SK" altLang="sk-SK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CHARAKTER</a:t>
              </a:r>
            </a:p>
            <a:p>
              <a:pPr algn="ctr" eaLnBrk="1" hangingPunct="1"/>
              <a:r>
                <a:rPr lang="sk-SK" altLang="sk-SK" b="1" dirty="0" err="1">
                  <a:solidFill>
                    <a:srgbClr val="000080"/>
                  </a:solidFill>
                  <a:latin typeface="Arial" panose="020B0604020202020204" pitchFamily="34" charset="0"/>
                </a:rPr>
                <a:t>Poviazanosť</a:t>
              </a:r>
              <a:endParaRPr lang="sk-SK" altLang="sk-SK" b="1" dirty="0">
                <a:solidFill>
                  <a:srgbClr val="00008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7" name="AutoShape 39">
              <a:extLst>
                <a:ext uri="{FF2B5EF4-FFF2-40B4-BE49-F238E27FC236}">
                  <a16:creationId xmlns:a16="http://schemas.microsoft.com/office/drawing/2014/main" id="{8B04C3DA-472A-4808-B0AB-D628ABCA0E5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>
              <a:off x="7079203" y="4540918"/>
              <a:ext cx="763241" cy="784403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sk-SK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6" name="Skupina 5">
            <a:extLst>
              <a:ext uri="{FF2B5EF4-FFF2-40B4-BE49-F238E27FC236}">
                <a16:creationId xmlns:a16="http://schemas.microsoft.com/office/drawing/2014/main" id="{9E723360-7A9F-4A39-8DAA-66F89337660F}"/>
              </a:ext>
            </a:extLst>
          </p:cNvPr>
          <p:cNvGrpSpPr/>
          <p:nvPr/>
        </p:nvGrpSpPr>
        <p:grpSpPr>
          <a:xfrm>
            <a:off x="8819023" y="5467630"/>
            <a:ext cx="2566001" cy="964843"/>
            <a:chOff x="8819023" y="5467630"/>
            <a:chExt cx="2566001" cy="964843"/>
          </a:xfrm>
        </p:grpSpPr>
        <p:sp>
          <p:nvSpPr>
            <p:cNvPr id="13" name="Text Box 35">
              <a:extLst>
                <a:ext uri="{FF2B5EF4-FFF2-40B4-BE49-F238E27FC236}">
                  <a16:creationId xmlns:a16="http://schemas.microsoft.com/office/drawing/2014/main" id="{CF8C697F-2D99-4E0E-B110-1B754437F8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55186" y="5467630"/>
              <a:ext cx="1629838" cy="96484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72000" rIns="0" bIns="36000"/>
            <a:lstStyle/>
            <a:p>
              <a:pPr algn="ctr" eaLnBrk="1" hangingPunct="1"/>
              <a:r>
                <a:rPr lang="sk-SK" altLang="sk-SK" sz="2000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OSUD</a:t>
              </a:r>
            </a:p>
            <a:p>
              <a:pPr algn="ctr" eaLnBrk="1" hangingPunct="1"/>
              <a:r>
                <a:rPr lang="sk-SK" altLang="sk-SK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Posadnutosť</a:t>
              </a:r>
            </a:p>
            <a:p>
              <a:pPr algn="ctr" eaLnBrk="1" hangingPunct="1"/>
              <a:r>
                <a:rPr lang="sk-SK" altLang="sk-SK" sz="1400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Večné zahynutie</a:t>
              </a:r>
              <a:endParaRPr lang="sk-SK" altLang="sk-SK" dirty="0">
                <a:solidFill>
                  <a:srgbClr val="00008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8" name="AutoShape 40">
              <a:extLst>
                <a:ext uri="{FF2B5EF4-FFF2-40B4-BE49-F238E27FC236}">
                  <a16:creationId xmlns:a16="http://schemas.microsoft.com/office/drawing/2014/main" id="{76F42EAF-C4C9-49F9-9B7D-01ABCC1616C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>
              <a:off x="8819023" y="5557510"/>
              <a:ext cx="763241" cy="784403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sk-SK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2" name="Text Box 41">
            <a:extLst>
              <a:ext uri="{FF2B5EF4-FFF2-40B4-BE49-F238E27FC236}">
                <a16:creationId xmlns:a16="http://schemas.microsoft.com/office/drawing/2014/main" id="{FA8F70BC-AED9-4B82-A924-D9B7296209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4585" y="681892"/>
            <a:ext cx="4968875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sk-SK" altLang="sk-SK" sz="6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POSTUPNÝ</a:t>
            </a:r>
            <a:r>
              <a:rPr lang="sk-SK" altLang="sk-SK" sz="54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 DUCHOVNÝ ÚPADOK</a:t>
            </a:r>
            <a:endParaRPr lang="cs-CZ" altLang="sk-SK" sz="5400" b="1" dirty="0">
              <a:solidFill>
                <a:schemeClr val="accent5">
                  <a:lumMod val="40000"/>
                  <a:lumOff val="60000"/>
                </a:schemeClr>
              </a:solidFill>
              <a:latin typeface="Arial" panose="020B0604020202020204" pitchFamily="34" charset="0"/>
            </a:endParaRPr>
          </a:p>
        </p:txBody>
      </p:sp>
      <p:grpSp>
        <p:nvGrpSpPr>
          <p:cNvPr id="20" name="Skupina 19">
            <a:extLst>
              <a:ext uri="{FF2B5EF4-FFF2-40B4-BE49-F238E27FC236}">
                <a16:creationId xmlns:a16="http://schemas.microsoft.com/office/drawing/2014/main" id="{3A0AF0C4-8049-4774-9299-1A42DE98C8BC}"/>
              </a:ext>
            </a:extLst>
          </p:cNvPr>
          <p:cNvGrpSpPr/>
          <p:nvPr/>
        </p:nvGrpSpPr>
        <p:grpSpPr>
          <a:xfrm>
            <a:off x="540000" y="3492084"/>
            <a:ext cx="2880000" cy="2880000"/>
            <a:chOff x="739175" y="2877468"/>
            <a:chExt cx="2880000" cy="2880000"/>
          </a:xfrm>
        </p:grpSpPr>
        <p:pic>
          <p:nvPicPr>
            <p:cNvPr id="23" name="Obrázok 22">
              <a:extLst>
                <a:ext uri="{FF2B5EF4-FFF2-40B4-BE49-F238E27FC236}">
                  <a16:creationId xmlns:a16="http://schemas.microsoft.com/office/drawing/2014/main" id="{73EE8AC3-ECD7-400A-A623-7BE4723EF8FB}"/>
                </a:ext>
              </a:extLst>
            </p:cNvPr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9175" y="2877468"/>
              <a:ext cx="2880000" cy="2880000"/>
            </a:xfrm>
            <a:prstGeom prst="rect">
              <a:avLst/>
            </a:prstGeom>
          </p:spPr>
        </p:pic>
        <p:sp>
          <p:nvSpPr>
            <p:cNvPr id="25" name="Obdĺžnik 24">
              <a:extLst>
                <a:ext uri="{FF2B5EF4-FFF2-40B4-BE49-F238E27FC236}">
                  <a16:creationId xmlns:a16="http://schemas.microsoft.com/office/drawing/2014/main" id="{0A8538C4-2780-4089-B85C-98468EF4F1F4}"/>
                </a:ext>
              </a:extLst>
            </p:cNvPr>
            <p:cNvSpPr/>
            <p:nvPr/>
          </p:nvSpPr>
          <p:spPr>
            <a:xfrm>
              <a:off x="1704109" y="4000500"/>
              <a:ext cx="1236518" cy="584789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id="{E7199C76-E076-40FD-B6F9-9AC096353A47}"/>
              </a:ext>
            </a:extLst>
          </p:cNvPr>
          <p:cNvSpPr txBox="1">
            <a:spLocks/>
          </p:cNvSpPr>
          <p:nvPr/>
        </p:nvSpPr>
        <p:spPr bwMode="auto">
          <a:xfrm>
            <a:off x="839500" y="4615115"/>
            <a:ext cx="2245260" cy="584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228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200" b="0" kern="1200">
                <a:solidFill>
                  <a:schemeClr val="bg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marL="0" algn="ctr"/>
            <a:r>
              <a:rPr lang="sk-SK" b="1"/>
              <a:t>Čistota</a:t>
            </a:r>
            <a:endParaRPr lang="sk-SK" b="1" dirty="0"/>
          </a:p>
        </p:txBody>
      </p:sp>
    </p:spTree>
    <p:extLst>
      <p:ext uri="{BB962C8B-B14F-4D97-AF65-F5344CB8AC3E}">
        <p14:creationId xmlns:p14="http://schemas.microsoft.com/office/powerpoint/2010/main" val="254726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Skupina 5">
            <a:extLst>
              <a:ext uri="{FF2B5EF4-FFF2-40B4-BE49-F238E27FC236}">
                <a16:creationId xmlns:a16="http://schemas.microsoft.com/office/drawing/2014/main" id="{7A75682E-A13A-40AD-B0E0-0FE2DF586B89}"/>
              </a:ext>
            </a:extLst>
          </p:cNvPr>
          <p:cNvGrpSpPr/>
          <p:nvPr/>
        </p:nvGrpSpPr>
        <p:grpSpPr>
          <a:xfrm>
            <a:off x="2768611" y="489586"/>
            <a:ext cx="8950442" cy="5878828"/>
            <a:chOff x="3588799" y="562206"/>
            <a:chExt cx="8142966" cy="5750452"/>
          </a:xfrm>
        </p:grpSpPr>
        <p:grpSp>
          <p:nvGrpSpPr>
            <p:cNvPr id="5" name="Skupina 4">
              <a:extLst>
                <a:ext uri="{FF2B5EF4-FFF2-40B4-BE49-F238E27FC236}">
                  <a16:creationId xmlns:a16="http://schemas.microsoft.com/office/drawing/2014/main" id="{793C9DD5-B196-47C0-A2F0-38969BF2B6B2}"/>
                </a:ext>
              </a:extLst>
            </p:cNvPr>
            <p:cNvGrpSpPr/>
            <p:nvPr/>
          </p:nvGrpSpPr>
          <p:grpSpPr>
            <a:xfrm>
              <a:off x="3588799" y="562206"/>
              <a:ext cx="8142966" cy="5750452"/>
              <a:chOff x="3588799" y="562206"/>
              <a:chExt cx="8142966" cy="5750452"/>
            </a:xfrm>
          </p:grpSpPr>
          <p:pic>
            <p:nvPicPr>
              <p:cNvPr id="3" name="Obrázok 2">
                <a:extLst>
                  <a:ext uri="{FF2B5EF4-FFF2-40B4-BE49-F238E27FC236}">
                    <a16:creationId xmlns:a16="http://schemas.microsoft.com/office/drawing/2014/main" id="{2F815A10-AAE7-4E74-8484-0E59B6C6E3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588799" y="562206"/>
                <a:ext cx="8142966" cy="5750452"/>
              </a:xfrm>
              <a:prstGeom prst="rect">
                <a:avLst/>
              </a:prstGeom>
            </p:spPr>
          </p:pic>
          <p:sp>
            <p:nvSpPr>
              <p:cNvPr id="4" name="BlokTextu 3">
                <a:extLst>
                  <a:ext uri="{FF2B5EF4-FFF2-40B4-BE49-F238E27FC236}">
                    <a16:creationId xmlns:a16="http://schemas.microsoft.com/office/drawing/2014/main" id="{56A34807-1F3B-4241-8A0B-1FEB84E21538}"/>
                  </a:ext>
                </a:extLst>
              </p:cNvPr>
              <p:cNvSpPr txBox="1"/>
              <p:nvPr/>
            </p:nvSpPr>
            <p:spPr>
              <a:xfrm>
                <a:off x="5096107" y="1296000"/>
                <a:ext cx="1471961" cy="70748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sk-SK" sz="2350" b="1" dirty="0"/>
                  <a:t>NEPRÍJEMNÉ</a:t>
                </a:r>
              </a:p>
              <a:p>
                <a:pPr algn="ctr"/>
                <a:r>
                  <a:rPr lang="sk-SK" sz="2350" b="1" dirty="0"/>
                  <a:t>PRAVDY</a:t>
                </a:r>
              </a:p>
            </p:txBody>
          </p:sp>
        </p:grpSp>
        <p:sp>
          <p:nvSpPr>
            <p:cNvPr id="10" name="BlokTextu 9">
              <a:extLst>
                <a:ext uri="{FF2B5EF4-FFF2-40B4-BE49-F238E27FC236}">
                  <a16:creationId xmlns:a16="http://schemas.microsoft.com/office/drawing/2014/main" id="{1C71FAAD-8DD1-4133-AB2C-36AF907E6D21}"/>
                </a:ext>
              </a:extLst>
            </p:cNvPr>
            <p:cNvSpPr txBox="1"/>
            <p:nvPr/>
          </p:nvSpPr>
          <p:spPr>
            <a:xfrm>
              <a:off x="9254853" y="1191922"/>
              <a:ext cx="1550679" cy="86177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sk-SK" sz="2800" b="1" dirty="0"/>
                <a:t>PRÍJEMNÉ</a:t>
              </a:r>
            </a:p>
            <a:p>
              <a:pPr algn="ctr"/>
              <a:r>
                <a:rPr lang="sk-SK" sz="2800" b="1" dirty="0"/>
                <a:t>LŽÍ</a:t>
              </a:r>
            </a:p>
          </p:txBody>
        </p:sp>
      </p:grpSp>
      <p:grpSp>
        <p:nvGrpSpPr>
          <p:cNvPr id="24" name="Skupina 23">
            <a:extLst>
              <a:ext uri="{FF2B5EF4-FFF2-40B4-BE49-F238E27FC236}">
                <a16:creationId xmlns:a16="http://schemas.microsoft.com/office/drawing/2014/main" id="{DF07A7A2-57C8-4803-AEE0-4B425A42955C}"/>
              </a:ext>
            </a:extLst>
          </p:cNvPr>
          <p:cNvGrpSpPr/>
          <p:nvPr/>
        </p:nvGrpSpPr>
        <p:grpSpPr>
          <a:xfrm>
            <a:off x="567159" y="545342"/>
            <a:ext cx="2932430" cy="2883658"/>
            <a:chOff x="739175" y="2877468"/>
            <a:chExt cx="2932430" cy="2883658"/>
          </a:xfrm>
        </p:grpSpPr>
        <p:pic>
          <p:nvPicPr>
            <p:cNvPr id="19" name="Obrázok 18">
              <a:extLst>
                <a:ext uri="{FF2B5EF4-FFF2-40B4-BE49-F238E27FC236}">
                  <a16:creationId xmlns:a16="http://schemas.microsoft.com/office/drawing/2014/main" id="{4BC837ED-56DD-428F-A5C1-1F2FF07121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9175" y="2877468"/>
              <a:ext cx="2932430" cy="2883658"/>
            </a:xfrm>
            <a:prstGeom prst="rect">
              <a:avLst/>
            </a:prstGeom>
          </p:spPr>
        </p:pic>
        <p:sp>
          <p:nvSpPr>
            <p:cNvPr id="21" name="Obdĺžnik 20">
              <a:extLst>
                <a:ext uri="{FF2B5EF4-FFF2-40B4-BE49-F238E27FC236}">
                  <a16:creationId xmlns:a16="http://schemas.microsoft.com/office/drawing/2014/main" id="{E1D75E28-B917-4C93-8119-9E4747718F44}"/>
                </a:ext>
              </a:extLst>
            </p:cNvPr>
            <p:cNvSpPr/>
            <p:nvPr/>
          </p:nvSpPr>
          <p:spPr>
            <a:xfrm>
              <a:off x="1704109" y="4000500"/>
              <a:ext cx="1236518" cy="584789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64186C0-F99F-6B43-91FB-A90345A5D3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0743" y="1048215"/>
            <a:ext cx="2178145" cy="1839951"/>
          </a:xfrm>
        </p:spPr>
        <p:txBody>
          <a:bodyPr/>
          <a:lstStyle/>
          <a:p>
            <a:pPr marL="0" algn="ctr"/>
            <a:r>
              <a:rPr lang="sk-SK" b="1" dirty="0"/>
              <a:t>Čistota</a:t>
            </a:r>
            <a:br>
              <a:rPr lang="sk-SK" b="1" dirty="0"/>
            </a:br>
            <a:r>
              <a:rPr lang="sk-SK" b="1" dirty="0"/>
              <a:t>a </a:t>
            </a:r>
            <a:br>
              <a:rPr lang="sk-SK" b="1" dirty="0"/>
            </a:br>
            <a:r>
              <a:rPr lang="sk-SK" b="1" dirty="0"/>
              <a:t>pravda</a:t>
            </a:r>
          </a:p>
        </p:txBody>
      </p:sp>
    </p:spTree>
    <p:extLst>
      <p:ext uri="{BB962C8B-B14F-4D97-AF65-F5344CB8AC3E}">
        <p14:creationId xmlns:p14="http://schemas.microsoft.com/office/powerpoint/2010/main" val="3019095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: zaoblené rohy 3">
            <a:extLst>
              <a:ext uri="{FF2B5EF4-FFF2-40B4-BE49-F238E27FC236}">
                <a16:creationId xmlns:a16="http://schemas.microsoft.com/office/drawing/2014/main" id="{F89F26C9-8F6C-4ADF-9A8B-38406AC40198}"/>
              </a:ext>
            </a:extLst>
          </p:cNvPr>
          <p:cNvSpPr/>
          <p:nvPr/>
        </p:nvSpPr>
        <p:spPr>
          <a:xfrm>
            <a:off x="612000" y="720000"/>
            <a:ext cx="10980000" cy="5472000"/>
          </a:xfrm>
          <a:prstGeom prst="roundRect">
            <a:avLst>
              <a:gd name="adj" fmla="val 2920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 eaLnBrk="1" hangingPunct="1">
              <a:spcBef>
                <a:spcPts val="0"/>
              </a:spcBef>
              <a:spcAft>
                <a:spcPts val="600"/>
              </a:spcAft>
            </a:pPr>
            <a:r>
              <a:rPr lang="sk-SK" altLang="en-US" sz="3600" b="1" dirty="0">
                <a:solidFill>
                  <a:srgbClr val="FFC000"/>
                </a:solidFill>
                <a:ea typeface="Glegoo" pitchFamily="2" charset="0"/>
                <a:cs typeface="Glegoo" pitchFamily="2" charset="0"/>
              </a:rPr>
              <a:t>Čo deformuje, kazí naše zmýšľanie? </a:t>
            </a:r>
          </a:p>
          <a:p>
            <a:pPr marL="457200" lvl="0" indent="-4572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k-SK" altLang="en-US" sz="2800" b="1" dirty="0">
                <a:solidFill>
                  <a:schemeClr val="accent5">
                    <a:lumMod val="40000"/>
                    <a:lumOff val="60000"/>
                  </a:schemeClr>
                </a:solidFill>
                <a:ea typeface="Glegoo" pitchFamily="2" charset="0"/>
                <a:cs typeface="Glegoo" pitchFamily="2" charset="0"/>
              </a:rPr>
              <a:t>Duch doby, duch tohto sveta</a:t>
            </a:r>
            <a:r>
              <a:rPr lang="sk-SK" altLang="en-US" sz="2800" b="1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, média, zábavný priemysel, </a:t>
            </a:r>
            <a:r>
              <a:rPr lang="sk-SK" altLang="en-US" sz="2800" b="1" spc="-110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reklama. Všetko sa točí okolo erotiky, lebo to prináša peniaze. </a:t>
            </a:r>
            <a:r>
              <a:rPr lang="sk-SK" altLang="en-US" sz="2800" b="1" spc="-10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A skazí morálku! Preto: </a:t>
            </a:r>
            <a:r>
              <a:rPr lang="sk-SK" altLang="en-US" sz="2800" b="1" i="1" spc="-10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„Nemilujte tento svet!“ </a:t>
            </a:r>
            <a:r>
              <a:rPr lang="sk-SK" altLang="en-US" sz="2800" b="1" spc="-10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(1Jn 2,15)</a:t>
            </a:r>
          </a:p>
          <a:p>
            <a:pPr marL="457200" lvl="0" indent="-4572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k-SK" altLang="en-US" sz="2800" b="1" spc="-100" dirty="0">
                <a:solidFill>
                  <a:schemeClr val="accent5">
                    <a:lumMod val="40000"/>
                    <a:lumOff val="60000"/>
                  </a:schemeClr>
                </a:solidFill>
                <a:ea typeface="Glegoo" pitchFamily="2" charset="0"/>
                <a:cs typeface="Glegoo" pitchFamily="2" charset="0"/>
              </a:rPr>
              <a:t>Deštruktívna kultúra</a:t>
            </a:r>
            <a:r>
              <a:rPr lang="sk-SK" altLang="en-US" sz="2800" b="1" spc="-100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 - význam: zveľaďovanie, kultivovanie (</a:t>
            </a:r>
            <a:r>
              <a:rPr lang="sk-SK" altLang="en-US" sz="2800" b="1" dirty="0" err="1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untergrund</a:t>
            </a:r>
            <a:r>
              <a:rPr lang="sk-SK" altLang="en-US" sz="2800" b="1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, deštruktívna móda) </a:t>
            </a:r>
          </a:p>
          <a:p>
            <a:pPr marL="457200" lvl="0" indent="-457200" eaLnBrk="1" hangingPunct="1"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sk-SK" altLang="en-US" sz="2800" b="1" dirty="0">
                <a:solidFill>
                  <a:schemeClr val="accent5">
                    <a:lumMod val="40000"/>
                    <a:lumOff val="60000"/>
                  </a:schemeClr>
                </a:solidFill>
                <a:ea typeface="Glegoo" pitchFamily="2" charset="0"/>
                <a:cs typeface="Glegoo" pitchFamily="2" charset="0"/>
              </a:rPr>
              <a:t>Globalizácia myslenia </a:t>
            </a:r>
            <a:r>
              <a:rPr lang="sk-SK" altLang="en-US" sz="2800" b="1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– médiá, zneužívanie techniky. </a:t>
            </a:r>
            <a:r>
              <a:rPr lang="sk-SK" altLang="en-US" sz="2800" b="1" spc="-100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Každý, kto sa rozmýšľa inak, než povinné globálne myslenie, </a:t>
            </a:r>
            <a:r>
              <a:rPr lang="sk-SK" altLang="en-US" sz="2800" b="1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kto nesúhlasí s právami žien na potrat, homosexualitou a </a:t>
            </a:r>
            <a:r>
              <a:rPr lang="sk-SK" altLang="en-US" sz="2800" b="1" dirty="0" err="1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gender</a:t>
            </a:r>
            <a:r>
              <a:rPr lang="sk-SK" altLang="en-US" sz="2800" b="1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 </a:t>
            </a:r>
            <a:r>
              <a:rPr lang="sk-SK" altLang="en-US" sz="2800" b="1" spc="50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filozofiou, bude považovaný za extrémistu </a:t>
            </a:r>
            <a:r>
              <a:rPr lang="sk-SK" altLang="en-US" sz="2800" b="1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a nepriateľa. (Pamätaj na 4 mládencov v ohnivej peci!)</a:t>
            </a:r>
          </a:p>
        </p:txBody>
      </p:sp>
    </p:spTree>
    <p:extLst>
      <p:ext uri="{BB962C8B-B14F-4D97-AF65-F5344CB8AC3E}">
        <p14:creationId xmlns:p14="http://schemas.microsoft.com/office/powerpoint/2010/main" val="28731116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: zaoblené rohy 3">
            <a:extLst>
              <a:ext uri="{FF2B5EF4-FFF2-40B4-BE49-F238E27FC236}">
                <a16:creationId xmlns:a16="http://schemas.microsoft.com/office/drawing/2014/main" id="{C651BCDC-CF8B-4D25-907F-31D2FD9A581E}"/>
              </a:ext>
            </a:extLst>
          </p:cNvPr>
          <p:cNvSpPr/>
          <p:nvPr/>
        </p:nvSpPr>
        <p:spPr>
          <a:xfrm>
            <a:off x="612000" y="720000"/>
            <a:ext cx="10980000" cy="5472000"/>
          </a:xfrm>
          <a:prstGeom prst="roundRect">
            <a:avLst>
              <a:gd name="adj" fmla="val 2920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 eaLnBrk="1" hangingPunct="1">
              <a:spcBef>
                <a:spcPts val="0"/>
              </a:spcBef>
              <a:spcAft>
                <a:spcPts val="1800"/>
              </a:spcAft>
            </a:pPr>
            <a:r>
              <a:rPr lang="sk-SK" altLang="en-US" sz="3050" b="1" dirty="0">
                <a:solidFill>
                  <a:schemeClr val="accent2">
                    <a:lumMod val="60000"/>
                    <a:lumOff val="40000"/>
                  </a:schemeClr>
                </a:solidFill>
                <a:ea typeface="Glegoo" pitchFamily="2" charset="0"/>
                <a:cs typeface="Glegoo" pitchFamily="2" charset="0"/>
              </a:rPr>
              <a:t>Ef 5:3-8 </a:t>
            </a:r>
            <a:r>
              <a:rPr lang="sk-SK" altLang="en-US" sz="3050" b="1" i="1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„A smilstvo a vôbec akákoľvek nečistota alebo lakomstvo nech sa ani nemenuje medzi vami, ako sa sluší svätým, ani mrzkosť a bláznivé reči alebo </a:t>
            </a:r>
            <a:r>
              <a:rPr lang="sk-SK" altLang="en-US" sz="3050" b="1" i="1" dirty="0" err="1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šprýmy</a:t>
            </a:r>
            <a:r>
              <a:rPr lang="sk-SK" altLang="en-US" sz="3050" b="1" i="1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, čo sa nepatrí, ale radšej ďakovanie. Lebo to viete, že žiadny smilník alebo nečistý alebo lakomec, čo je to isté ako modlár, nemá dedičstva v kráľovstve Krista a Boha. Nech vás nikto nezvádza prázdnymi rečami, lebo pre také veci prichádza hnev Boží na synov neposlušnosti. Teda nebuďte ich spoluúčastníkmi. Lebo ste boli kedysi tmou, ale teraz ste svetlom v Pánovi. Choďte ako deti svetla!“</a:t>
            </a:r>
          </a:p>
        </p:txBody>
      </p:sp>
    </p:spTree>
    <p:extLst>
      <p:ext uri="{BB962C8B-B14F-4D97-AF65-F5344CB8AC3E}">
        <p14:creationId xmlns:p14="http://schemas.microsoft.com/office/powerpoint/2010/main" val="25747961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>
            <a:extLst>
              <a:ext uri="{FF2B5EF4-FFF2-40B4-BE49-F238E27FC236}">
                <a16:creationId xmlns:a16="http://schemas.microsoft.com/office/drawing/2014/main" id="{C8FF8349-7E8B-C34C-B27A-1B6029B3979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 rot="16200000">
            <a:off x="-1855787" y="3122613"/>
            <a:ext cx="6096000" cy="584200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en-US" altLang="en-US" sz="4800" b="1" dirty="0"/>
              <a:t>ČISTOTA</a:t>
            </a:r>
          </a:p>
        </p:txBody>
      </p:sp>
      <p:sp>
        <p:nvSpPr>
          <p:cNvPr id="32770" name="Text Placeholder 2">
            <a:extLst>
              <a:ext uri="{FF2B5EF4-FFF2-40B4-BE49-F238E27FC236}">
                <a16:creationId xmlns:a16="http://schemas.microsoft.com/office/drawing/2014/main" id="{1114010C-3634-1B44-977D-17B3D44C12F9}"/>
              </a:ext>
            </a:extLst>
          </p:cNvPr>
          <p:cNvSpPr>
            <a:spLocks noGrp="1" noChangeArrowheads="1"/>
          </p:cNvSpPr>
          <p:nvPr>
            <p:ph type="body" sz="quarter" idx="16"/>
          </p:nvPr>
        </p:nvSpPr>
        <p:spPr>
          <a:xfrm>
            <a:off x="2253343" y="1692000"/>
            <a:ext cx="2536371" cy="636587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sk-SK" sz="2600" dirty="0"/>
              <a:t>Čistota - úvod</a:t>
            </a:r>
            <a:endParaRPr lang="en-US" altLang="en-US" sz="2600" dirty="0">
              <a:ea typeface="Glegoo" pitchFamily="2" charset="0"/>
            </a:endParaRPr>
          </a:p>
        </p:txBody>
      </p:sp>
      <p:sp>
        <p:nvSpPr>
          <p:cNvPr id="32771" name="Text Placeholder 3">
            <a:extLst>
              <a:ext uri="{FF2B5EF4-FFF2-40B4-BE49-F238E27FC236}">
                <a16:creationId xmlns:a16="http://schemas.microsoft.com/office/drawing/2014/main" id="{E6BADBB5-108D-E045-BD88-BFE4A66839FB}"/>
              </a:ext>
            </a:extLst>
          </p:cNvPr>
          <p:cNvSpPr>
            <a:spLocks noGrp="1" noChangeArrowheads="1"/>
          </p:cNvSpPr>
          <p:nvPr>
            <p:ph type="body" sz="quarter" idx="17"/>
          </p:nvPr>
        </p:nvSpPr>
        <p:spPr>
          <a:xfrm>
            <a:off x="5478417" y="1692000"/>
            <a:ext cx="2232071" cy="636587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sk-SK" sz="2600" dirty="0"/>
              <a:t>Úprimnosť</a:t>
            </a:r>
            <a:endParaRPr lang="en-US" altLang="en-US" sz="2600" dirty="0">
              <a:ea typeface="Glegoo" pitchFamily="2" charset="0"/>
            </a:endParaRPr>
          </a:p>
        </p:txBody>
      </p:sp>
      <p:sp>
        <p:nvSpPr>
          <p:cNvPr id="32772" name="Text Placeholder 4">
            <a:extLst>
              <a:ext uri="{FF2B5EF4-FFF2-40B4-BE49-F238E27FC236}">
                <a16:creationId xmlns:a16="http://schemas.microsoft.com/office/drawing/2014/main" id="{59EA3EE8-3EE7-6D4A-9AAA-8845C68C4F39}"/>
              </a:ext>
            </a:extLst>
          </p:cNvPr>
          <p:cNvSpPr>
            <a:spLocks noGrp="1" noChangeArrowheads="1"/>
          </p:cNvSpPr>
          <p:nvPr>
            <p:ph type="body" sz="quarter" idx="18"/>
          </p:nvPr>
        </p:nvSpPr>
        <p:spPr>
          <a:xfrm>
            <a:off x="8656638" y="1620000"/>
            <a:ext cx="2179637" cy="63658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sk-SK" sz="2600" dirty="0"/>
              <a:t>Skryté hriechy </a:t>
            </a:r>
            <a:endParaRPr lang="en-US" altLang="en-US" sz="2600" dirty="0">
              <a:ea typeface="Glegoo" pitchFamily="2" charset="0"/>
            </a:endParaRPr>
          </a:p>
        </p:txBody>
      </p:sp>
      <p:sp>
        <p:nvSpPr>
          <p:cNvPr id="32774" name="Text Placeholder 6">
            <a:extLst>
              <a:ext uri="{FF2B5EF4-FFF2-40B4-BE49-F238E27FC236}">
                <a16:creationId xmlns:a16="http://schemas.microsoft.com/office/drawing/2014/main" id="{7ED4706B-F41D-A444-800C-C9D922941213}"/>
              </a:ext>
            </a:extLst>
          </p:cNvPr>
          <p:cNvSpPr>
            <a:spLocks noGrp="1" noChangeArrowheads="1"/>
          </p:cNvSpPr>
          <p:nvPr>
            <p:ph type="body" sz="quarter" idx="20"/>
          </p:nvPr>
        </p:nvSpPr>
        <p:spPr>
          <a:xfrm>
            <a:off x="5530850" y="4500000"/>
            <a:ext cx="2179638" cy="636587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sk-SK" sz="6000" dirty="0"/>
              <a:t>?</a:t>
            </a:r>
            <a:endParaRPr lang="en-US" altLang="en-US" sz="6000" dirty="0">
              <a:ea typeface="Glegoo" pitchFamily="2" charset="0"/>
            </a:endParaRPr>
          </a:p>
        </p:txBody>
      </p:sp>
      <p:sp>
        <p:nvSpPr>
          <p:cNvPr id="32775" name="Text Placeholder 7">
            <a:extLst>
              <a:ext uri="{FF2B5EF4-FFF2-40B4-BE49-F238E27FC236}">
                <a16:creationId xmlns:a16="http://schemas.microsoft.com/office/drawing/2014/main" id="{C39D8CF6-BEB0-0F4F-97A8-7C26E94815A0}"/>
              </a:ext>
            </a:extLst>
          </p:cNvPr>
          <p:cNvSpPr>
            <a:spLocks noGrp="1" noChangeArrowheads="1"/>
          </p:cNvSpPr>
          <p:nvPr>
            <p:ph type="body" sz="quarter" idx="21"/>
          </p:nvPr>
        </p:nvSpPr>
        <p:spPr>
          <a:xfrm>
            <a:off x="8656638" y="4500000"/>
            <a:ext cx="2179637" cy="63658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sk-SK" sz="6000" dirty="0"/>
              <a:t>?</a:t>
            </a:r>
            <a:endParaRPr lang="en-US" altLang="en-US" sz="6000" dirty="0">
              <a:ea typeface="Glegoo" pitchFamily="2" charset="0"/>
            </a:endParaRPr>
          </a:p>
        </p:txBody>
      </p:sp>
      <p:sp>
        <p:nvSpPr>
          <p:cNvPr id="2" name="Zástupný objekt pre text 1">
            <a:extLst>
              <a:ext uri="{FF2B5EF4-FFF2-40B4-BE49-F238E27FC236}">
                <a16:creationId xmlns:a16="http://schemas.microsoft.com/office/drawing/2014/main" id="{333AC962-D0BC-49B8-82FC-D36D6C7DE0C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344282" y="4320000"/>
            <a:ext cx="2318253" cy="1094509"/>
          </a:xfrm>
        </p:spPr>
        <p:txBody>
          <a:bodyPr/>
          <a:lstStyle/>
          <a:p>
            <a:r>
              <a:rPr lang="sk-SK" sz="2600" dirty="0"/>
              <a:t>Obnova zmýšľania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18684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build="p"/>
      <p:bldP spid="32771" grpId="0" build="p"/>
      <p:bldP spid="32772" grpId="0" build="p"/>
      <p:bldP spid="32774" grpId="0" build="p"/>
      <p:bldP spid="32775" grpId="0" build="p"/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: zaoblené rohy 3">
            <a:extLst>
              <a:ext uri="{FF2B5EF4-FFF2-40B4-BE49-F238E27FC236}">
                <a16:creationId xmlns:a16="http://schemas.microsoft.com/office/drawing/2014/main" id="{345A25B3-3E68-4514-9691-A7994366197B}"/>
              </a:ext>
            </a:extLst>
          </p:cNvPr>
          <p:cNvSpPr/>
          <p:nvPr/>
        </p:nvSpPr>
        <p:spPr>
          <a:xfrm>
            <a:off x="612000" y="720000"/>
            <a:ext cx="10980000" cy="5472000"/>
          </a:xfrm>
          <a:prstGeom prst="roundRect">
            <a:avLst>
              <a:gd name="adj" fmla="val 2920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 eaLnBrk="1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sk-SK" altLang="en-US" sz="4000" b="1" dirty="0">
                <a:solidFill>
                  <a:schemeClr val="accent2">
                    <a:lumMod val="60000"/>
                    <a:lumOff val="40000"/>
                  </a:schemeClr>
                </a:solidFill>
                <a:ea typeface="Glegoo" pitchFamily="2" charset="0"/>
                <a:cs typeface="Glegoo" pitchFamily="2" charset="0"/>
              </a:rPr>
              <a:t>Zlé spoločnosti</a:t>
            </a:r>
          </a:p>
          <a:p>
            <a:pPr lvl="0" algn="ctr" eaLnBrk="1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sk-SK" altLang="en-US" sz="3600" b="1" dirty="0">
                <a:solidFill>
                  <a:schemeClr val="accent2">
                    <a:lumMod val="60000"/>
                    <a:lumOff val="40000"/>
                  </a:schemeClr>
                </a:solidFill>
                <a:ea typeface="Glegoo" pitchFamily="2" charset="0"/>
                <a:cs typeface="Glegoo" pitchFamily="2" charset="0"/>
              </a:rPr>
              <a:t>1Kor 15:33 </a:t>
            </a:r>
            <a:r>
              <a:rPr lang="sk-SK" altLang="en-US" sz="3600" b="1" i="1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„Nedajte sa zvádzať! Zlé reči (spoločnosti) kazia dobré mravy.“</a:t>
            </a:r>
          </a:p>
          <a:p>
            <a:pPr lvl="0" algn="ctr" eaLnBrk="1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sk-SK" altLang="en-US" sz="3600" b="1" spc="-100" dirty="0">
                <a:solidFill>
                  <a:schemeClr val="accent2">
                    <a:lumMod val="60000"/>
                    <a:lumOff val="40000"/>
                  </a:schemeClr>
                </a:solidFill>
                <a:ea typeface="Glegoo" pitchFamily="2" charset="0"/>
                <a:cs typeface="Glegoo" pitchFamily="2" charset="0"/>
              </a:rPr>
              <a:t>Jób 26:4 </a:t>
            </a:r>
            <a:r>
              <a:rPr lang="sk-SK" altLang="en-US" sz="3600" b="1" i="1" spc="-100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„</a:t>
            </a:r>
            <a:r>
              <a:rPr lang="pl-PL" altLang="en-US" sz="3600" b="1" i="1" spc="-100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Komu si predniesol svoje slová (s</a:t>
            </a:r>
            <a:r>
              <a:rPr lang="sk-SK" altLang="en-US" sz="3600" b="1" i="1" spc="-100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 kým </a:t>
            </a:r>
            <a:r>
              <a:rPr lang="sk-SK" altLang="en-US" sz="3600" b="1" i="1" spc="-40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si sa rozprával), </a:t>
            </a:r>
            <a:r>
              <a:rPr lang="pl-PL" altLang="en-US" sz="3600" b="1" i="1" spc="-40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a čí duch to vychádza z teba</a:t>
            </a:r>
            <a:r>
              <a:rPr lang="sk-SK" altLang="en-US" sz="3600" b="1" i="1" spc="-40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?”</a:t>
            </a:r>
          </a:p>
          <a:p>
            <a:pPr lvl="0" algn="ctr" eaLnBrk="1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sk-SK" altLang="en-US" sz="3600" b="1" dirty="0">
                <a:solidFill>
                  <a:schemeClr val="accent2">
                    <a:lumMod val="60000"/>
                    <a:lumOff val="40000"/>
                  </a:schemeClr>
                </a:solidFill>
                <a:ea typeface="Glegoo" pitchFamily="2" charset="0"/>
                <a:cs typeface="Glegoo" pitchFamily="2" charset="0"/>
              </a:rPr>
              <a:t>Žalm 41:7 </a:t>
            </a:r>
            <a:r>
              <a:rPr lang="sk-SK" altLang="en-US" sz="3600" b="1" i="1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„Keď ma niekto navštívi, myslí na </a:t>
            </a:r>
            <a:r>
              <a:rPr lang="sk-SK" altLang="en-US" sz="3450" b="1" i="1" spc="-100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márnosť, hromadí zlobu, vyjde von a ohovára ma.“</a:t>
            </a:r>
          </a:p>
        </p:txBody>
      </p:sp>
    </p:spTree>
    <p:extLst>
      <p:ext uri="{BB962C8B-B14F-4D97-AF65-F5344CB8AC3E}">
        <p14:creationId xmlns:p14="http://schemas.microsoft.com/office/powerpoint/2010/main" val="508404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: zaoblené rohy 3">
            <a:extLst>
              <a:ext uri="{FF2B5EF4-FFF2-40B4-BE49-F238E27FC236}">
                <a16:creationId xmlns:a16="http://schemas.microsoft.com/office/drawing/2014/main" id="{F89F26C9-8F6C-4ADF-9A8B-38406AC40198}"/>
              </a:ext>
            </a:extLst>
          </p:cNvPr>
          <p:cNvSpPr/>
          <p:nvPr/>
        </p:nvSpPr>
        <p:spPr>
          <a:xfrm>
            <a:off x="606000" y="693000"/>
            <a:ext cx="10980000" cy="5472000"/>
          </a:xfrm>
          <a:prstGeom prst="roundRect">
            <a:avLst>
              <a:gd name="adj" fmla="val 2920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 eaLnBrk="1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sk-SK" altLang="en-US" sz="4000" b="1" spc="-50" dirty="0">
                <a:solidFill>
                  <a:srgbClr val="FFC000"/>
                </a:solidFill>
                <a:ea typeface="Glegoo" pitchFamily="2" charset="0"/>
                <a:cs typeface="Glegoo" pitchFamily="2" charset="0"/>
              </a:rPr>
              <a:t>Čo napravuje – obnovuje naše zmýšľanie?</a:t>
            </a:r>
          </a:p>
          <a:p>
            <a:pPr marL="514350" lvl="0" indent="-514350" eaLnBrk="1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sk-SK" altLang="en-US" sz="3400" b="1" dirty="0">
                <a:solidFill>
                  <a:srgbClr val="FFFF00"/>
                </a:solidFill>
                <a:ea typeface="Glegoo" pitchFamily="2" charset="0"/>
                <a:cs typeface="Glegoo" pitchFamily="2" charset="0"/>
              </a:rPr>
              <a:t>Znovuzrodenie</a:t>
            </a:r>
            <a:r>
              <a:rPr lang="sk-SK" altLang="en-US" sz="3400" b="1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 – podmienka.</a:t>
            </a:r>
            <a:r>
              <a:rPr lang="sk-SK" altLang="en-US" sz="3400" b="1" dirty="0">
                <a:solidFill>
                  <a:srgbClr val="FFFF00"/>
                </a:solidFill>
                <a:ea typeface="Glegoo" pitchFamily="2" charset="0"/>
                <a:cs typeface="Glegoo" pitchFamily="2" charset="0"/>
              </a:rPr>
              <a:t> </a:t>
            </a:r>
          </a:p>
          <a:p>
            <a:pPr lvl="0" algn="ctr" eaLnBrk="1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sk-SK" altLang="en-US" sz="3400" b="1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Neznovuzrodený človek nevníma, ani nemá schopnosť rozlíšiť duchovné vplyvy. </a:t>
            </a:r>
          </a:p>
        </p:txBody>
      </p:sp>
    </p:spTree>
    <p:extLst>
      <p:ext uri="{BB962C8B-B14F-4D97-AF65-F5344CB8AC3E}">
        <p14:creationId xmlns:p14="http://schemas.microsoft.com/office/powerpoint/2010/main" val="16282945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: zaoblené rohy 3">
            <a:extLst>
              <a:ext uri="{FF2B5EF4-FFF2-40B4-BE49-F238E27FC236}">
                <a16:creationId xmlns:a16="http://schemas.microsoft.com/office/drawing/2014/main" id="{D8F9D4C2-89B6-4741-A783-0737C9025000}"/>
              </a:ext>
            </a:extLst>
          </p:cNvPr>
          <p:cNvSpPr/>
          <p:nvPr/>
        </p:nvSpPr>
        <p:spPr>
          <a:xfrm>
            <a:off x="612000" y="720000"/>
            <a:ext cx="10980000" cy="5472000"/>
          </a:xfrm>
          <a:prstGeom prst="roundRect">
            <a:avLst>
              <a:gd name="adj" fmla="val 2920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 eaLnBrk="1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sk-SK" altLang="en-US" sz="4000" b="1" spc="-50" dirty="0">
                <a:solidFill>
                  <a:srgbClr val="FFC000"/>
                </a:solidFill>
                <a:ea typeface="Glegoo" pitchFamily="2" charset="0"/>
                <a:cs typeface="Glegoo" pitchFamily="2" charset="0"/>
              </a:rPr>
              <a:t>Čo napravuje – obnovuje naše zmýšľanie?</a:t>
            </a:r>
          </a:p>
          <a:p>
            <a:pPr marL="514350" lvl="0" indent="-514350" eaLnBrk="1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lphaLcPeriod" startAt="2"/>
            </a:pPr>
            <a:r>
              <a:rPr lang="sk-SK" altLang="en-US" sz="3400" b="1" dirty="0">
                <a:solidFill>
                  <a:srgbClr val="FFFF00"/>
                </a:solidFill>
                <a:ea typeface="Glegoo" pitchFamily="2" charset="0"/>
                <a:cs typeface="Glegoo" pitchFamily="2" charset="0"/>
              </a:rPr>
              <a:t>Božie Slovo</a:t>
            </a:r>
          </a:p>
          <a:p>
            <a:pPr lvl="0" algn="ctr" eaLnBrk="1" hangingPunct="1">
              <a:lnSpc>
                <a:spcPct val="114000"/>
              </a:lnSpc>
              <a:spcBef>
                <a:spcPts val="0"/>
              </a:spcBef>
            </a:pPr>
            <a:r>
              <a:rPr lang="sk-SK" altLang="en-US" sz="3600" b="1" dirty="0">
                <a:solidFill>
                  <a:schemeClr val="accent2">
                    <a:lumMod val="60000"/>
                    <a:lumOff val="40000"/>
                  </a:schemeClr>
                </a:solidFill>
                <a:ea typeface="Glegoo" pitchFamily="2" charset="0"/>
                <a:cs typeface="Glegoo" pitchFamily="2" charset="0"/>
              </a:rPr>
              <a:t>Žalm 1:1-2</a:t>
            </a:r>
            <a:r>
              <a:rPr lang="sk-SK" altLang="en-US" sz="3600" b="1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 </a:t>
            </a:r>
            <a:r>
              <a:rPr lang="sk-SK" altLang="en-US" sz="3600" b="1" i="1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„Blahoslavený muž, ktorý nechodí podľa rady bezbožných, na ceste hriešnikov nestojí a na stolici posmievačov nesedí. </a:t>
            </a:r>
            <a:r>
              <a:rPr lang="sk-SK" altLang="en-US" sz="3600" b="1" i="1" dirty="0">
                <a:solidFill>
                  <a:schemeClr val="accent5">
                    <a:lumMod val="40000"/>
                    <a:lumOff val="60000"/>
                  </a:schemeClr>
                </a:solidFill>
                <a:ea typeface="Glegoo" pitchFamily="2" charset="0"/>
                <a:cs typeface="Glegoo" pitchFamily="2" charset="0"/>
              </a:rPr>
              <a:t>Ale má záľubu v zákone Hospodinovom a o jeho zákone rozmýšľa dňom i nocou</a:t>
            </a:r>
            <a:r>
              <a:rPr lang="sk-SK" altLang="en-US" sz="3600" b="1" i="1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.“</a:t>
            </a:r>
            <a:endParaRPr lang="en-US" altLang="en-US" sz="3600" b="1" i="1" dirty="0">
              <a:solidFill>
                <a:srgbClr val="FFFFFF"/>
              </a:solidFill>
              <a:ea typeface="Glegoo" pitchFamily="2" charset="0"/>
              <a:cs typeface="Glego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8388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: zaoblené rohy 3">
            <a:extLst>
              <a:ext uri="{FF2B5EF4-FFF2-40B4-BE49-F238E27FC236}">
                <a16:creationId xmlns:a16="http://schemas.microsoft.com/office/drawing/2014/main" id="{6C3BD0AB-5DB6-4E2F-A506-06F69D458383}"/>
              </a:ext>
            </a:extLst>
          </p:cNvPr>
          <p:cNvSpPr/>
          <p:nvPr/>
        </p:nvSpPr>
        <p:spPr>
          <a:xfrm>
            <a:off x="612000" y="720000"/>
            <a:ext cx="10980000" cy="5472000"/>
          </a:xfrm>
          <a:prstGeom prst="roundRect">
            <a:avLst>
              <a:gd name="adj" fmla="val 2920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 eaLnBrk="1" hangingPunct="1">
              <a:lnSpc>
                <a:spcPct val="125000"/>
              </a:lnSpc>
              <a:spcBef>
                <a:spcPts val="0"/>
              </a:spcBef>
              <a:spcAft>
                <a:spcPts val="1800"/>
              </a:spcAft>
            </a:pPr>
            <a:r>
              <a:rPr lang="sk-SK" altLang="en-US" sz="4000" b="1" dirty="0">
                <a:solidFill>
                  <a:schemeClr val="accent2">
                    <a:lumMod val="60000"/>
                    <a:lumOff val="40000"/>
                  </a:schemeClr>
                </a:solidFill>
                <a:ea typeface="Glegoo" pitchFamily="2" charset="0"/>
                <a:cs typeface="Glegoo" pitchFamily="2" charset="0"/>
              </a:rPr>
              <a:t>Fil 4:8 </a:t>
            </a:r>
            <a:r>
              <a:rPr lang="sk-SK" altLang="en-US" sz="4000" b="1" i="1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„A ostatne, bratia, všetko, </a:t>
            </a:r>
            <a:r>
              <a:rPr lang="sk-SK" sz="40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čo je pravdivé</a:t>
            </a:r>
            <a:r>
              <a:rPr lang="sk-SK" altLang="en-US" sz="4000" b="1" i="1" dirty="0">
                <a:solidFill>
                  <a:srgbClr val="FFFFFF"/>
                </a:solidFill>
                <a:latin typeface="+mj-lt"/>
                <a:ea typeface="Glegoo" pitchFamily="2" charset="0"/>
                <a:cs typeface="Glegoo" pitchFamily="2" charset="0"/>
              </a:rPr>
              <a:t>, </a:t>
            </a:r>
            <a:r>
              <a:rPr lang="sk-SK" altLang="en-US" sz="4000" b="1" i="1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čo je počestné, </a:t>
            </a:r>
            <a:r>
              <a:rPr lang="sk-SK" sz="40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čo je </a:t>
            </a:r>
            <a:r>
              <a:rPr lang="sk-SK" altLang="en-US" sz="4000" b="1" i="1" dirty="0">
                <a:solidFill>
                  <a:srgbClr val="FFFFFF"/>
                </a:solidFill>
                <a:latin typeface="+mj-lt"/>
                <a:ea typeface="Glegoo" pitchFamily="2" charset="0"/>
                <a:cs typeface="Glegoo" pitchFamily="2" charset="0"/>
              </a:rPr>
              <a:t>spravodlivé, čo je mravne čisté, </a:t>
            </a:r>
            <a:r>
              <a:rPr lang="sk-SK" sz="40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čo je </a:t>
            </a:r>
            <a:r>
              <a:rPr lang="sk-SK" altLang="en-US" sz="4000" b="1" i="1" dirty="0">
                <a:solidFill>
                  <a:srgbClr val="FFFFFF"/>
                </a:solidFill>
                <a:latin typeface="+mj-lt"/>
                <a:ea typeface="Glegoo" pitchFamily="2" charset="0"/>
                <a:cs typeface="Glegoo" pitchFamily="2" charset="0"/>
              </a:rPr>
              <a:t>ľúbe</a:t>
            </a:r>
            <a:r>
              <a:rPr lang="sk-SK" altLang="en-US" sz="4000" b="1" i="1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, čo je dobro povestné, </a:t>
            </a:r>
            <a:r>
              <a:rPr lang="sk-SK" sz="40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ak je </a:t>
            </a:r>
            <a:r>
              <a:rPr lang="sk-SK" altLang="en-US" sz="4000" b="1" i="1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nejaká cnosť a keď nejaká chvála, </a:t>
            </a:r>
            <a:r>
              <a:rPr lang="sk-SK" sz="4000" b="1" i="1" spc="-20" dirty="0">
                <a:solidFill>
                  <a:schemeClr val="accent5">
                    <a:lumMod val="40000"/>
                    <a:lumOff val="6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 tom premýšľajte</a:t>
            </a:r>
            <a:r>
              <a:rPr lang="sk-SK" altLang="en-US" sz="4000" b="1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+mj-lt"/>
                <a:ea typeface="Glegoo" pitchFamily="2" charset="0"/>
                <a:cs typeface="Glegoo" pitchFamily="2" charset="0"/>
              </a:rPr>
              <a:t>!“</a:t>
            </a:r>
          </a:p>
        </p:txBody>
      </p:sp>
    </p:spTree>
    <p:extLst>
      <p:ext uri="{BB962C8B-B14F-4D97-AF65-F5344CB8AC3E}">
        <p14:creationId xmlns:p14="http://schemas.microsoft.com/office/powerpoint/2010/main" val="3301906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: zaoblené rohy 3">
            <a:extLst>
              <a:ext uri="{FF2B5EF4-FFF2-40B4-BE49-F238E27FC236}">
                <a16:creationId xmlns:a16="http://schemas.microsoft.com/office/drawing/2014/main" id="{F89F26C9-8F6C-4ADF-9A8B-38406AC40198}"/>
              </a:ext>
            </a:extLst>
          </p:cNvPr>
          <p:cNvSpPr/>
          <p:nvPr/>
        </p:nvSpPr>
        <p:spPr>
          <a:xfrm>
            <a:off x="606000" y="693000"/>
            <a:ext cx="10980000" cy="5472000"/>
          </a:xfrm>
          <a:prstGeom prst="roundRect">
            <a:avLst>
              <a:gd name="adj" fmla="val 2920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44000" rIns="0" bIns="0" rtlCol="0" anchor="ctr"/>
          <a:lstStyle/>
          <a:p>
            <a:pPr lvl="0" algn="ctr" eaLnBrk="1" hangingPunct="1">
              <a:spcBef>
                <a:spcPts val="0"/>
              </a:spcBef>
              <a:spcAft>
                <a:spcPts val="600"/>
              </a:spcAft>
            </a:pPr>
            <a:r>
              <a:rPr lang="sk-SK" altLang="en-US" sz="4000" b="1" spc="-50" dirty="0">
                <a:solidFill>
                  <a:srgbClr val="FFC000"/>
                </a:solidFill>
                <a:ea typeface="Glegoo" pitchFamily="2" charset="0"/>
                <a:cs typeface="Glegoo" pitchFamily="2" charset="0"/>
              </a:rPr>
              <a:t>Čo napravuje – obnovuje naše zmýšľanie?</a:t>
            </a:r>
          </a:p>
          <a:p>
            <a:pPr marL="514350" lvl="0" indent="-514350" eaLnBrk="1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lphaLcPeriod" startAt="3"/>
            </a:pPr>
            <a:r>
              <a:rPr lang="sk-SK" altLang="en-US" sz="3400" b="1" dirty="0">
                <a:solidFill>
                  <a:srgbClr val="FFFF00"/>
                </a:solidFill>
                <a:ea typeface="Glegoo" pitchFamily="2" charset="0"/>
                <a:cs typeface="Glegoo" pitchFamily="2" charset="0"/>
              </a:rPr>
              <a:t>Svätý Duch </a:t>
            </a:r>
            <a:r>
              <a:rPr lang="sk-SK" altLang="en-US" sz="3400" b="1" dirty="0">
                <a:solidFill>
                  <a:schemeClr val="bg1"/>
                </a:solidFill>
                <a:ea typeface="Glegoo" pitchFamily="2" charset="0"/>
                <a:cs typeface="Glegoo" pitchFamily="2" charset="0"/>
              </a:rPr>
              <a:t>– ako prístroj, ktorý signalizuje.</a:t>
            </a:r>
            <a:r>
              <a:rPr lang="sk-SK" altLang="en-US" sz="3400" b="1" dirty="0">
                <a:solidFill>
                  <a:srgbClr val="FFFF00"/>
                </a:solidFill>
                <a:ea typeface="Glegoo" pitchFamily="2" charset="0"/>
                <a:cs typeface="Glegoo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500558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: zaoblené rohy 3">
            <a:extLst>
              <a:ext uri="{FF2B5EF4-FFF2-40B4-BE49-F238E27FC236}">
                <a16:creationId xmlns:a16="http://schemas.microsoft.com/office/drawing/2014/main" id="{F89F26C9-8F6C-4ADF-9A8B-38406AC40198}"/>
              </a:ext>
            </a:extLst>
          </p:cNvPr>
          <p:cNvSpPr/>
          <p:nvPr/>
        </p:nvSpPr>
        <p:spPr>
          <a:xfrm>
            <a:off x="606000" y="693000"/>
            <a:ext cx="5739044" cy="5472000"/>
          </a:xfrm>
          <a:prstGeom prst="roundRect">
            <a:avLst>
              <a:gd name="adj" fmla="val 2920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k-SK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Glegoo" pitchFamily="2" charset="0"/>
                <a:cs typeface="Glegoo" pitchFamily="2" charset="0"/>
              </a:rPr>
              <a:t>Preto je potrebné byť </a:t>
            </a:r>
            <a:r>
              <a:rPr kumimoji="0" lang="sk-SK" altLang="en-US" sz="3600" b="1" i="0" u="none" strike="noStrike" kern="1200" cap="none" spc="-4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Glegoo" pitchFamily="2" charset="0"/>
                <a:cs typeface="Glegoo" pitchFamily="2" charset="0"/>
              </a:rPr>
              <a:t>naplnený Sv. Duchom! </a:t>
            </a:r>
          </a:p>
        </p:txBody>
      </p:sp>
      <p:grpSp>
        <p:nvGrpSpPr>
          <p:cNvPr id="16" name="Skupina 15">
            <a:extLst>
              <a:ext uri="{FF2B5EF4-FFF2-40B4-BE49-F238E27FC236}">
                <a16:creationId xmlns:a16="http://schemas.microsoft.com/office/drawing/2014/main" id="{39B9B846-42CA-416C-A6CE-D0691B1DDD40}"/>
              </a:ext>
            </a:extLst>
          </p:cNvPr>
          <p:cNvGrpSpPr/>
          <p:nvPr/>
        </p:nvGrpSpPr>
        <p:grpSpPr>
          <a:xfrm>
            <a:off x="6556801" y="473927"/>
            <a:ext cx="5029199" cy="5910146"/>
            <a:chOff x="6556801" y="473927"/>
            <a:chExt cx="5029199" cy="5910146"/>
          </a:xfrm>
        </p:grpSpPr>
        <p:sp>
          <p:nvSpPr>
            <p:cNvPr id="40" name="Obdĺžnik: zaoblené rohy 39">
              <a:extLst>
                <a:ext uri="{FF2B5EF4-FFF2-40B4-BE49-F238E27FC236}">
                  <a16:creationId xmlns:a16="http://schemas.microsoft.com/office/drawing/2014/main" id="{E0000168-2E20-479F-9E53-2003C2F346DC}"/>
                </a:ext>
              </a:extLst>
            </p:cNvPr>
            <p:cNvSpPr/>
            <p:nvPr/>
          </p:nvSpPr>
          <p:spPr>
            <a:xfrm>
              <a:off x="6556801" y="473927"/>
              <a:ext cx="5029199" cy="5910146"/>
            </a:xfrm>
            <a:prstGeom prst="roundRect">
              <a:avLst>
                <a:gd name="adj" fmla="val 12578"/>
              </a:avLst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44000" rIns="0" bIns="0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altLang="en-US" sz="3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Glegoo" pitchFamily="2" charset="0"/>
                <a:cs typeface="Glegoo" pitchFamily="2" charset="0"/>
              </a:endParaRPr>
            </a:p>
          </p:txBody>
        </p:sp>
        <p:grpSp>
          <p:nvGrpSpPr>
            <p:cNvPr id="41" name="Skupina 40">
              <a:extLst>
                <a:ext uri="{FF2B5EF4-FFF2-40B4-BE49-F238E27FC236}">
                  <a16:creationId xmlns:a16="http://schemas.microsoft.com/office/drawing/2014/main" id="{679C0C05-AE40-4B2D-AB5E-DAD0EC4BA4B4}"/>
                </a:ext>
              </a:extLst>
            </p:cNvPr>
            <p:cNvGrpSpPr/>
            <p:nvPr/>
          </p:nvGrpSpPr>
          <p:grpSpPr>
            <a:xfrm>
              <a:off x="7501335" y="1572036"/>
              <a:ext cx="2511022" cy="4417963"/>
              <a:chOff x="7501335" y="1572036"/>
              <a:chExt cx="2511022" cy="4417963"/>
            </a:xfrm>
          </p:grpSpPr>
          <p:sp>
            <p:nvSpPr>
              <p:cNvPr id="42" name="Rectangle 18">
                <a:extLst>
                  <a:ext uri="{FF2B5EF4-FFF2-40B4-BE49-F238E27FC236}">
                    <a16:creationId xmlns:a16="http://schemas.microsoft.com/office/drawing/2014/main" id="{86BBCD25-39E4-4AB0-A99A-95BB41B95B9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7501335" y="1572036"/>
                <a:ext cx="627386" cy="3314348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54000" tIns="0" rIns="0" bIns="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k-S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43" name="Skupina 42">
                <a:extLst>
                  <a:ext uri="{FF2B5EF4-FFF2-40B4-BE49-F238E27FC236}">
                    <a16:creationId xmlns:a16="http://schemas.microsoft.com/office/drawing/2014/main" id="{AB20F115-A71E-43CA-8FBB-631143AC17BB}"/>
                  </a:ext>
                </a:extLst>
              </p:cNvPr>
              <p:cNvGrpSpPr/>
              <p:nvPr/>
            </p:nvGrpSpPr>
            <p:grpSpPr>
              <a:xfrm>
                <a:off x="7501335" y="3780000"/>
                <a:ext cx="2511022" cy="2209999"/>
                <a:chOff x="7501335" y="3955001"/>
                <a:chExt cx="2511022" cy="2209999"/>
              </a:xfrm>
            </p:grpSpPr>
            <p:sp>
              <p:nvSpPr>
                <p:cNvPr id="45" name="AutoShape 17">
                  <a:extLst>
                    <a:ext uri="{FF2B5EF4-FFF2-40B4-BE49-F238E27FC236}">
                      <a16:creationId xmlns:a16="http://schemas.microsoft.com/office/drawing/2014/main" id="{2B66109D-5BFB-43D8-A981-E170CCBDB227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0800000">
                  <a:off x="7501335" y="3955001"/>
                  <a:ext cx="2511022" cy="2209999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400"/>
                        <a:pt x="16200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79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54000" tIns="0" rIns="0" bIns="0" anchor="t" anchorCtr="0" upright="1"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k-SK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46" name="Skupina 45">
                  <a:extLst>
                    <a:ext uri="{FF2B5EF4-FFF2-40B4-BE49-F238E27FC236}">
                      <a16:creationId xmlns:a16="http://schemas.microsoft.com/office/drawing/2014/main" id="{A9DE0947-5F56-4E82-86A5-5A00E46D5D1E}"/>
                    </a:ext>
                  </a:extLst>
                </p:cNvPr>
                <p:cNvGrpSpPr/>
                <p:nvPr/>
              </p:nvGrpSpPr>
              <p:grpSpPr>
                <a:xfrm>
                  <a:off x="7524000" y="5040000"/>
                  <a:ext cx="2487460" cy="36579"/>
                  <a:chOff x="7524000" y="5040000"/>
                  <a:chExt cx="2487460" cy="36579"/>
                </a:xfrm>
              </p:grpSpPr>
              <p:cxnSp>
                <p:nvCxnSpPr>
                  <p:cNvPr id="47" name="Rovná spojnica 46">
                    <a:extLst>
                      <a:ext uri="{FF2B5EF4-FFF2-40B4-BE49-F238E27FC236}">
                        <a16:creationId xmlns:a16="http://schemas.microsoft.com/office/drawing/2014/main" id="{A67B61BA-9F90-4F26-A97E-1DD796E80DFA}"/>
                      </a:ext>
                    </a:extLst>
                  </p:cNvPr>
                  <p:cNvCxnSpPr/>
                  <p:nvPr/>
                </p:nvCxnSpPr>
                <p:spPr>
                  <a:xfrm>
                    <a:off x="7524000" y="5058000"/>
                    <a:ext cx="576000" cy="0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48" name="Obrázok 47">
                    <a:extLst>
                      <a:ext uri="{FF2B5EF4-FFF2-40B4-BE49-F238E27FC236}">
                        <a16:creationId xmlns:a16="http://schemas.microsoft.com/office/drawing/2014/main" id="{D8C619B6-81C1-4F3E-8E8F-527E1D7CE44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9414000" y="5040000"/>
                    <a:ext cx="597460" cy="36579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44" name="Rectangle 19">
                <a:extLst>
                  <a:ext uri="{FF2B5EF4-FFF2-40B4-BE49-F238E27FC236}">
                    <a16:creationId xmlns:a16="http://schemas.microsoft.com/office/drawing/2014/main" id="{BC5378D0-F9C7-4CAC-9737-3BD2A4AA7C6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384971" y="1572036"/>
                <a:ext cx="627386" cy="3314348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54000" tIns="0" rIns="0" bIns="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k-SK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14" name="Line 20">
              <a:extLst>
                <a:ext uri="{FF2B5EF4-FFF2-40B4-BE49-F238E27FC236}">
                  <a16:creationId xmlns:a16="http://schemas.microsoft.com/office/drawing/2014/main" id="{5C7B1744-401B-4AEC-A836-B2F1E5053883}"/>
                </a:ext>
              </a:extLst>
            </p:cNvPr>
            <p:cNvCxnSpPr>
              <a:cxnSpLocks noChangeAspect="1" noChangeShapeType="1"/>
            </p:cNvCxnSpPr>
            <p:nvPr/>
          </p:nvCxnSpPr>
          <p:spPr bwMode="auto">
            <a:xfrm>
              <a:off x="7524000" y="4883786"/>
              <a:ext cx="576000" cy="0"/>
            </a:xfrm>
            <a:prstGeom prst="line">
              <a:avLst/>
            </a:prstGeom>
            <a:noFill/>
            <a:ln w="3175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Line 21">
              <a:extLst>
                <a:ext uri="{FF2B5EF4-FFF2-40B4-BE49-F238E27FC236}">
                  <a16:creationId xmlns:a16="http://schemas.microsoft.com/office/drawing/2014/main" id="{EBE7BCE2-672E-4286-A8E6-C7542B619CE8}"/>
                </a:ext>
              </a:extLst>
            </p:cNvPr>
            <p:cNvCxnSpPr>
              <a:cxnSpLocks noChangeAspect="1" noChangeShapeType="1"/>
            </p:cNvCxnSpPr>
            <p:nvPr/>
          </p:nvCxnSpPr>
          <p:spPr bwMode="auto">
            <a:xfrm>
              <a:off x="9414000" y="4883786"/>
              <a:ext cx="576000" cy="0"/>
            </a:xfrm>
            <a:prstGeom prst="line">
              <a:avLst/>
            </a:prstGeom>
            <a:noFill/>
            <a:ln w="3175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" name="Skupina 5">
            <a:extLst>
              <a:ext uri="{FF2B5EF4-FFF2-40B4-BE49-F238E27FC236}">
                <a16:creationId xmlns:a16="http://schemas.microsoft.com/office/drawing/2014/main" id="{597D52B6-4E75-42F4-AB86-4926448E2E21}"/>
              </a:ext>
            </a:extLst>
          </p:cNvPr>
          <p:cNvGrpSpPr/>
          <p:nvPr/>
        </p:nvGrpSpPr>
        <p:grpSpPr>
          <a:xfrm>
            <a:off x="7594633" y="972000"/>
            <a:ext cx="433389" cy="3744000"/>
            <a:chOff x="7596000" y="1080000"/>
            <a:chExt cx="433389" cy="3744000"/>
          </a:xfrm>
        </p:grpSpPr>
        <p:sp>
          <p:nvSpPr>
            <p:cNvPr id="8" name="AutoShape 23">
              <a:extLst>
                <a:ext uri="{FF2B5EF4-FFF2-40B4-BE49-F238E27FC236}">
                  <a16:creationId xmlns:a16="http://schemas.microsoft.com/office/drawing/2014/main" id="{07DF85F1-31A3-47F4-9D04-6C68304E49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6000" y="1080000"/>
              <a:ext cx="432000" cy="1152000"/>
            </a:xfrm>
            <a:prstGeom prst="downArrow">
              <a:avLst>
                <a:gd name="adj1" fmla="val 50000"/>
                <a:gd name="adj2" fmla="val 75088"/>
              </a:avLst>
            </a:prstGeom>
            <a:solidFill>
              <a:srgbClr val="FFFF00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54000" tIns="0" rIns="0" bIns="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Text Box 24">
              <a:extLst>
                <a:ext uri="{FF2B5EF4-FFF2-40B4-BE49-F238E27FC236}">
                  <a16:creationId xmlns:a16="http://schemas.microsoft.com/office/drawing/2014/main" id="{08DA3A50-7559-47F5-AC56-5A18DE927C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97390" y="2664000"/>
              <a:ext cx="431999" cy="2160000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vert" wrap="square" lIns="0" tIns="0" rIns="36000" bIns="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sk-SK" sz="24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DUCH </a:t>
              </a:r>
              <a:r>
                <a:rPr lang="sk-SK" sz="2400" b="1" cap="all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Svätý</a:t>
              </a:r>
              <a:endParaRPr lang="sk-SK" sz="2400" b="1" cap="all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5" name="Skupina 24">
            <a:extLst>
              <a:ext uri="{FF2B5EF4-FFF2-40B4-BE49-F238E27FC236}">
                <a16:creationId xmlns:a16="http://schemas.microsoft.com/office/drawing/2014/main" id="{43E31518-E5F8-4439-A08E-A5D5F3B5F86B}"/>
              </a:ext>
            </a:extLst>
          </p:cNvPr>
          <p:cNvGrpSpPr/>
          <p:nvPr/>
        </p:nvGrpSpPr>
        <p:grpSpPr>
          <a:xfrm>
            <a:off x="9486000" y="972000"/>
            <a:ext cx="1135287" cy="3780000"/>
            <a:chOff x="9484713" y="1080000"/>
            <a:chExt cx="1135287" cy="3759385"/>
          </a:xfrm>
        </p:grpSpPr>
        <p:sp>
          <p:nvSpPr>
            <p:cNvPr id="7" name="AutoShape 22">
              <a:extLst>
                <a:ext uri="{FF2B5EF4-FFF2-40B4-BE49-F238E27FC236}">
                  <a16:creationId xmlns:a16="http://schemas.microsoft.com/office/drawing/2014/main" id="{8884C36D-6A04-4D2F-9568-265F62515B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0000" y="1080000"/>
              <a:ext cx="1080000" cy="1152000"/>
            </a:xfrm>
            <a:custGeom>
              <a:avLst/>
              <a:gdLst>
                <a:gd name="T0" fmla="*/ 9250 w 21600"/>
                <a:gd name="T1" fmla="*/ 0 h 21600"/>
                <a:gd name="T2" fmla="*/ 3055 w 21600"/>
                <a:gd name="T3" fmla="*/ 21600 h 21600"/>
                <a:gd name="T4" fmla="*/ 9725 w 21600"/>
                <a:gd name="T5" fmla="*/ 8310 h 21600"/>
                <a:gd name="T6" fmla="*/ 15662 w 21600"/>
                <a:gd name="T7" fmla="*/ 14285 h 21600"/>
                <a:gd name="T8" fmla="*/ 21600 w 21600"/>
                <a:gd name="T9" fmla="*/ 8310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0 h 21600"/>
                <a:gd name="T17" fmla="*/ 611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close/>
                </a:path>
              </a:pathLst>
            </a:custGeom>
            <a:gradFill>
              <a:gsLst>
                <a:gs pos="94000">
                  <a:schemeClr val="accent3"/>
                </a:gs>
                <a:gs pos="11000">
                  <a:srgbClr val="481F67"/>
                </a:gs>
                <a:gs pos="64000">
                  <a:srgbClr val="920000"/>
                </a:gs>
                <a:gs pos="42000">
                  <a:schemeClr val="accent2">
                    <a:lumMod val="75000"/>
                  </a:schemeClr>
                </a:gs>
              </a:gsLst>
              <a:lin ang="5400000" scaled="1"/>
            </a:gra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0" vert="horz" wrap="square" lIns="54000" tIns="0" rIns="0" bIns="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Text Box 25">
              <a:extLst>
                <a:ext uri="{FF2B5EF4-FFF2-40B4-BE49-F238E27FC236}">
                  <a16:creationId xmlns:a16="http://schemas.microsoft.com/office/drawing/2014/main" id="{5983B7F6-2F15-4791-93F8-9862AB086AA2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9484713" y="2664000"/>
              <a:ext cx="431999" cy="2175385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vert270" wrap="square" lIns="36000" tIns="0" rIns="0" bIns="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sk-SK" sz="24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TELESNOSŤ</a:t>
              </a:r>
              <a:endPara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sk-SK" sz="11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  <a:endParaRPr lang="sk-SK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86251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32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4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4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: zaoblené rohy 3">
            <a:extLst>
              <a:ext uri="{FF2B5EF4-FFF2-40B4-BE49-F238E27FC236}">
                <a16:creationId xmlns:a16="http://schemas.microsoft.com/office/drawing/2014/main" id="{F89F26C9-8F6C-4ADF-9A8B-38406AC40198}"/>
              </a:ext>
            </a:extLst>
          </p:cNvPr>
          <p:cNvSpPr/>
          <p:nvPr/>
        </p:nvSpPr>
        <p:spPr>
          <a:xfrm>
            <a:off x="606000" y="693000"/>
            <a:ext cx="10980000" cy="5472000"/>
          </a:xfrm>
          <a:prstGeom prst="roundRect">
            <a:avLst>
              <a:gd name="adj" fmla="val 2920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 eaLnBrk="1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sk-SK" altLang="en-US" sz="4000" b="1" spc="-50" dirty="0">
                <a:solidFill>
                  <a:srgbClr val="FFC000"/>
                </a:solidFill>
                <a:ea typeface="Glegoo" pitchFamily="2" charset="0"/>
                <a:cs typeface="Glegoo" pitchFamily="2" charset="0"/>
              </a:rPr>
              <a:t>Čo napravuje – obnovuje naše zmýšľanie?</a:t>
            </a:r>
          </a:p>
          <a:p>
            <a:pPr marL="514350" lvl="0" indent="-514350" eaLnBrk="1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lphaLcPeriod" startAt="4"/>
            </a:pPr>
            <a:r>
              <a:rPr lang="sk-SK" altLang="en-US" sz="3400" b="1" dirty="0">
                <a:solidFill>
                  <a:srgbClr val="FFFF00"/>
                </a:solidFill>
                <a:ea typeface="Glegoo" pitchFamily="2" charset="0"/>
                <a:cs typeface="Glegoo" pitchFamily="2" charset="0"/>
              </a:rPr>
              <a:t>Zajať, strážiť a kontrolovať svoje myšlienky </a:t>
            </a:r>
            <a:r>
              <a:rPr lang="sk-SK" altLang="en-US" sz="3400" b="1" dirty="0">
                <a:solidFill>
                  <a:schemeClr val="bg1"/>
                </a:solidFill>
                <a:ea typeface="Glegoo" pitchFamily="2" charset="0"/>
                <a:cs typeface="Glegoo" pitchFamily="2" charset="0"/>
              </a:rPr>
              <a:t>už v zárodku! Nedovoľ, aby vtáky urobili hniezdo na Tvojej hlave! Je to v Tvojej moci!</a:t>
            </a:r>
          </a:p>
        </p:txBody>
      </p:sp>
    </p:spTree>
    <p:extLst>
      <p:ext uri="{BB962C8B-B14F-4D97-AF65-F5344CB8AC3E}">
        <p14:creationId xmlns:p14="http://schemas.microsoft.com/office/powerpoint/2010/main" val="10177383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: zaoblené rohy 3">
            <a:extLst>
              <a:ext uri="{FF2B5EF4-FFF2-40B4-BE49-F238E27FC236}">
                <a16:creationId xmlns:a16="http://schemas.microsoft.com/office/drawing/2014/main" id="{E17C80B4-C5ED-4CBD-9E9C-08D8C6F4247A}"/>
              </a:ext>
            </a:extLst>
          </p:cNvPr>
          <p:cNvSpPr/>
          <p:nvPr/>
        </p:nvSpPr>
        <p:spPr>
          <a:xfrm>
            <a:off x="612000" y="720000"/>
            <a:ext cx="10980000" cy="5472000"/>
          </a:xfrm>
          <a:prstGeom prst="roundRect">
            <a:avLst>
              <a:gd name="adj" fmla="val 2920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 eaLnBrk="1" hangingPunct="1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</a:pPr>
            <a:r>
              <a:rPr lang="sk-SK" altLang="en-US" sz="3800" b="1" dirty="0">
                <a:solidFill>
                  <a:schemeClr val="accent2">
                    <a:lumMod val="60000"/>
                    <a:lumOff val="40000"/>
                  </a:schemeClr>
                </a:solidFill>
                <a:ea typeface="Glegoo" pitchFamily="2" charset="0"/>
                <a:cs typeface="Glegoo" pitchFamily="2" charset="0"/>
              </a:rPr>
              <a:t>2Kor 10:3-5 </a:t>
            </a:r>
            <a:r>
              <a:rPr lang="sk-SK" altLang="en-US" sz="3800" b="1" i="1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„Lebo pravda chodíme v tele, ale nebojujeme podľa tela - lebo zbrane nášho bojovania nie sú telesné, ale mocné Bohu na borenie pevností -, ktorí boríme úmysly a každú </a:t>
            </a:r>
            <a:r>
              <a:rPr lang="sk-SK" altLang="en-US" sz="3800" b="1" i="1" dirty="0" err="1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vysokosť</a:t>
            </a:r>
            <a:r>
              <a:rPr lang="sk-SK" altLang="en-US" sz="3800" b="1" i="1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, ktorá sa povyšuje proti známosti Božej, a </a:t>
            </a:r>
            <a:r>
              <a:rPr lang="sk-SK" altLang="en-US" sz="3800" b="1" i="1" dirty="0">
                <a:solidFill>
                  <a:schemeClr val="accent5">
                    <a:lumMod val="40000"/>
                    <a:lumOff val="60000"/>
                  </a:schemeClr>
                </a:solidFill>
                <a:ea typeface="Glegoo" pitchFamily="2" charset="0"/>
                <a:cs typeface="Glegoo" pitchFamily="2" charset="0"/>
              </a:rPr>
              <a:t>zajímame v plen každú myseľ do poslušnosti Krista.</a:t>
            </a:r>
            <a:r>
              <a:rPr lang="sk-SK" altLang="en-US" sz="3800" b="1" i="1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31821116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: zaoblené rohy 3">
            <a:extLst>
              <a:ext uri="{FF2B5EF4-FFF2-40B4-BE49-F238E27FC236}">
                <a16:creationId xmlns:a16="http://schemas.microsoft.com/office/drawing/2014/main" id="{F89F26C9-8F6C-4ADF-9A8B-38406AC40198}"/>
              </a:ext>
            </a:extLst>
          </p:cNvPr>
          <p:cNvSpPr/>
          <p:nvPr/>
        </p:nvSpPr>
        <p:spPr>
          <a:xfrm>
            <a:off x="606000" y="693000"/>
            <a:ext cx="10980000" cy="5472000"/>
          </a:xfrm>
          <a:prstGeom prst="roundRect">
            <a:avLst>
              <a:gd name="adj" fmla="val 2920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 eaLnBrk="1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sk-SK" altLang="en-US" sz="4000" b="1" spc="-50" dirty="0">
                <a:solidFill>
                  <a:srgbClr val="FFC000"/>
                </a:solidFill>
                <a:ea typeface="Glegoo" pitchFamily="2" charset="0"/>
                <a:cs typeface="Glegoo" pitchFamily="2" charset="0"/>
              </a:rPr>
              <a:t>Čo napravuje – obnovuje naše zmýšľanie?</a:t>
            </a:r>
          </a:p>
          <a:p>
            <a:pPr marL="514350" lvl="0" indent="-514350" eaLnBrk="1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lphaLcPeriod" startAt="5"/>
            </a:pPr>
            <a:r>
              <a:rPr lang="sk-SK" altLang="en-US" sz="3400" b="1" dirty="0">
                <a:solidFill>
                  <a:srgbClr val="FFFF00"/>
                </a:solidFill>
                <a:ea typeface="Glegoo" pitchFamily="2" charset="0"/>
                <a:cs typeface="Glegoo" pitchFamily="2" charset="0"/>
              </a:rPr>
              <a:t>Prekonanie falošných presvedčení</a:t>
            </a:r>
          </a:p>
        </p:txBody>
      </p:sp>
    </p:spTree>
    <p:extLst>
      <p:ext uri="{BB962C8B-B14F-4D97-AF65-F5344CB8AC3E}">
        <p14:creationId xmlns:p14="http://schemas.microsoft.com/office/powerpoint/2010/main" val="10543341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: zaoblené rohy 2">
            <a:extLst>
              <a:ext uri="{FF2B5EF4-FFF2-40B4-BE49-F238E27FC236}">
                <a16:creationId xmlns:a16="http://schemas.microsoft.com/office/drawing/2014/main" id="{FCE69E30-95FF-4B9B-BDE2-CCEBC43F1148}"/>
              </a:ext>
            </a:extLst>
          </p:cNvPr>
          <p:cNvSpPr/>
          <p:nvPr/>
        </p:nvSpPr>
        <p:spPr>
          <a:xfrm>
            <a:off x="612000" y="720000"/>
            <a:ext cx="10980000" cy="5472000"/>
          </a:xfrm>
          <a:prstGeom prst="roundRect">
            <a:avLst>
              <a:gd name="adj" fmla="val 2920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 eaLnBrk="1" hangingPunct="1">
              <a:spcBef>
                <a:spcPts val="0"/>
              </a:spcBef>
              <a:spcAft>
                <a:spcPts val="1800"/>
              </a:spcAft>
            </a:pPr>
            <a:r>
              <a:rPr lang="sk-SK" sz="3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cs typeface="Arial" panose="020B0604020202020204" pitchFamily="34" charset="0"/>
              </a:rPr>
              <a:t>Kol 2:8 </a:t>
            </a:r>
            <a:r>
              <a:rPr lang="sk-SK" sz="3600" b="1" i="1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„Hľaďte, aby vás niekto nezajal </a:t>
            </a:r>
            <a:r>
              <a:rPr lang="sk-SK" sz="36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 lúpež</a:t>
            </a:r>
            <a:r>
              <a:rPr lang="sk-SK" sz="3600" b="1" i="1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 filozofiou &lt;Svetskou múdrosťou&gt; </a:t>
            </a:r>
            <a:r>
              <a:rPr lang="sk-SK" sz="36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 prázdnym</a:t>
            </a:r>
            <a:r>
              <a:rPr lang="sk-SK" sz="3600" b="1" i="1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 zvodom učiac podľa podania ľudí, podľa živlov sveta a nie podľa Krista.“</a:t>
            </a:r>
          </a:p>
          <a:p>
            <a:pPr algn="ctr" eaLnBrk="1" hangingPunct="1">
              <a:spcBef>
                <a:spcPts val="0"/>
              </a:spcBef>
              <a:spcAft>
                <a:spcPts val="1800"/>
              </a:spcAft>
            </a:pPr>
            <a:r>
              <a:rPr lang="sk-SK" sz="4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cs typeface="Arial" panose="020B0604020202020204" pitchFamily="34" charset="0"/>
              </a:rPr>
              <a:t>Pravé pozitívne myslenie je možné jedine len na základe Božieho Slova! </a:t>
            </a:r>
            <a:r>
              <a:rPr lang="sk-SK" sz="40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- Preto</a:t>
            </a:r>
          </a:p>
          <a:p>
            <a:pPr algn="ctr" eaLnBrk="1" hangingPunct="1">
              <a:spcBef>
                <a:spcPts val="0"/>
              </a:spcBef>
            </a:pPr>
            <a:r>
              <a:rPr lang="sk-SK" sz="4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cs typeface="Arial" panose="020B0604020202020204" pitchFamily="34" charset="0"/>
              </a:rPr>
              <a:t>Žid 13:9 </a:t>
            </a:r>
            <a:r>
              <a:rPr lang="sk-SK" sz="4000" b="1" i="1" dirty="0">
                <a:solidFill>
                  <a:srgbClr val="FFFFFF"/>
                </a:solidFill>
                <a:latin typeface="+mj-lt"/>
                <a:cs typeface="Arial" panose="020B0604020202020204" pitchFamily="34" charset="0"/>
              </a:rPr>
              <a:t>„Rôznymi a cudzími učeniami sa nedajte točiť.“</a:t>
            </a:r>
          </a:p>
        </p:txBody>
      </p:sp>
    </p:spTree>
    <p:extLst>
      <p:ext uri="{BB962C8B-B14F-4D97-AF65-F5344CB8AC3E}">
        <p14:creationId xmlns:p14="http://schemas.microsoft.com/office/powerpoint/2010/main" val="820539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: zaoblené rohy 4">
            <a:extLst>
              <a:ext uri="{FF2B5EF4-FFF2-40B4-BE49-F238E27FC236}">
                <a16:creationId xmlns:a16="http://schemas.microsoft.com/office/drawing/2014/main" id="{5C976C7D-8977-4C25-8949-E61F8456CEBB}"/>
              </a:ext>
            </a:extLst>
          </p:cNvPr>
          <p:cNvSpPr/>
          <p:nvPr/>
        </p:nvSpPr>
        <p:spPr>
          <a:xfrm>
            <a:off x="612000" y="719999"/>
            <a:ext cx="10980000" cy="5472000"/>
          </a:xfrm>
          <a:prstGeom prst="roundRect">
            <a:avLst>
              <a:gd name="adj" fmla="val 2920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eaLnBrk="1" hangingPunct="1">
              <a:spcBef>
                <a:spcPts val="0"/>
              </a:spcBef>
              <a:spcAft>
                <a:spcPts val="2400"/>
              </a:spcAft>
            </a:pPr>
            <a:r>
              <a:rPr lang="da-DK" sz="4650" b="1" dirty="0">
                <a:solidFill>
                  <a:srgbClr val="FEB048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Nakazené</a:t>
            </a:r>
            <a:r>
              <a:rPr lang="sk-SK" sz="4650" b="1" dirty="0">
                <a:solidFill>
                  <a:srgbClr val="FEB048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 /d</a:t>
            </a:r>
            <a:r>
              <a:rPr lang="da-DK" sz="4650" b="1" dirty="0">
                <a:solidFill>
                  <a:srgbClr val="FEB048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eformované</a:t>
            </a:r>
            <a:r>
              <a:rPr lang="sk-SK" sz="4650" b="1" dirty="0">
                <a:solidFill>
                  <a:srgbClr val="FEB048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/ </a:t>
            </a:r>
            <a:r>
              <a:rPr lang="da-DK" sz="4650" b="1" dirty="0">
                <a:solidFill>
                  <a:srgbClr val="FEB048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zmýšľanie</a:t>
            </a:r>
            <a:endParaRPr lang="sk-SK" sz="4650" b="1" dirty="0">
              <a:solidFill>
                <a:srgbClr val="FEB048">
                  <a:lumMod val="60000"/>
                  <a:lumOff val="40000"/>
                </a:srgbClr>
              </a:solidFill>
              <a:cs typeface="Arial" panose="020B0604020202020204" pitchFamily="34" charset="0"/>
            </a:endParaRPr>
          </a:p>
          <a:p>
            <a:pPr algn="ctr" eaLnBrk="1" hangingPunct="1">
              <a:spcBef>
                <a:spcPts val="0"/>
              </a:spcBef>
              <a:spcAft>
                <a:spcPts val="2400"/>
              </a:spcAft>
            </a:pPr>
            <a:r>
              <a:rPr lang="sk-SK" sz="4650" b="1" dirty="0">
                <a:solidFill>
                  <a:srgbClr val="FEB048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Obnovené /r</a:t>
            </a:r>
            <a:r>
              <a:rPr lang="da-DK" sz="4650" b="1" dirty="0">
                <a:solidFill>
                  <a:srgbClr val="FEB048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eformované</a:t>
            </a:r>
            <a:r>
              <a:rPr lang="sk-SK" sz="4650" b="1" dirty="0">
                <a:solidFill>
                  <a:srgbClr val="FEB048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/ zmýšľanie</a:t>
            </a:r>
          </a:p>
          <a:p>
            <a:pPr lvl="0" algn="ctr" eaLnBrk="1" hangingPunct="1">
              <a:spcBef>
                <a:spcPts val="0"/>
              </a:spcBef>
            </a:pPr>
            <a:r>
              <a:rPr lang="da-DK" sz="4650" b="1" dirty="0">
                <a:solidFill>
                  <a:srgbClr val="FEB048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Prekonanie falošných presvedčení</a:t>
            </a:r>
          </a:p>
        </p:txBody>
      </p:sp>
    </p:spTree>
    <p:extLst>
      <p:ext uri="{BB962C8B-B14F-4D97-AF65-F5344CB8AC3E}">
        <p14:creationId xmlns:p14="http://schemas.microsoft.com/office/powerpoint/2010/main" val="1908472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: zaoblené rohy 3">
            <a:extLst>
              <a:ext uri="{FF2B5EF4-FFF2-40B4-BE49-F238E27FC236}">
                <a16:creationId xmlns:a16="http://schemas.microsoft.com/office/drawing/2014/main" id="{F89F26C9-8F6C-4ADF-9A8B-38406AC40198}"/>
              </a:ext>
            </a:extLst>
          </p:cNvPr>
          <p:cNvSpPr/>
          <p:nvPr/>
        </p:nvSpPr>
        <p:spPr>
          <a:xfrm>
            <a:off x="606000" y="693000"/>
            <a:ext cx="10980000" cy="5472000"/>
          </a:xfrm>
          <a:prstGeom prst="roundRect">
            <a:avLst>
              <a:gd name="adj" fmla="val 2920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 eaLnBrk="1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sk-SK" altLang="en-US" sz="4000" b="1" spc="-50" dirty="0">
                <a:solidFill>
                  <a:srgbClr val="FFC000"/>
                </a:solidFill>
                <a:ea typeface="Glegoo" pitchFamily="2" charset="0"/>
                <a:cs typeface="Glegoo" pitchFamily="2" charset="0"/>
              </a:rPr>
              <a:t>Čo napravuje – obnovuje naše zmýšľanie?</a:t>
            </a:r>
          </a:p>
          <a:p>
            <a:pPr marL="514350" lvl="0" indent="-514350" eaLnBrk="1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lphaLcPeriod" startAt="6"/>
            </a:pPr>
            <a:r>
              <a:rPr lang="sk-SK" altLang="en-US" sz="3400" b="1" dirty="0">
                <a:solidFill>
                  <a:srgbClr val="FFFF00"/>
                </a:solidFill>
                <a:ea typeface="Glegoo" pitchFamily="2" charset="0"/>
                <a:cs typeface="Glegoo" pitchFamily="2" charset="0"/>
              </a:rPr>
              <a:t>neskazené a jednotné myslenie </a:t>
            </a:r>
            <a:r>
              <a:rPr lang="sk-SK" altLang="en-US" sz="3400" b="1" dirty="0">
                <a:solidFill>
                  <a:schemeClr val="bg1"/>
                </a:solidFill>
                <a:ea typeface="Glegoo" pitchFamily="2" charset="0"/>
                <a:cs typeface="Glegoo" pitchFamily="2" charset="0"/>
              </a:rPr>
              <a:t>na základe Božieho Slova a spôsobené Svätým Duchom, </a:t>
            </a:r>
            <a:r>
              <a:rPr lang="sk-SK" altLang="en-US" sz="3400" b="1" dirty="0">
                <a:solidFill>
                  <a:schemeClr val="accent5">
                    <a:lumMod val="40000"/>
                    <a:lumOff val="60000"/>
                  </a:schemeClr>
                </a:solidFill>
                <a:ea typeface="Glegoo" pitchFamily="2" charset="0"/>
                <a:cs typeface="Glegoo" pitchFamily="2" charset="0"/>
              </a:rPr>
              <a:t>zmýšľanie Pána Ježiša Krista</a:t>
            </a:r>
          </a:p>
        </p:txBody>
      </p:sp>
    </p:spTree>
    <p:extLst>
      <p:ext uri="{BB962C8B-B14F-4D97-AF65-F5344CB8AC3E}">
        <p14:creationId xmlns:p14="http://schemas.microsoft.com/office/powerpoint/2010/main" val="7567270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: zaoblené rohy 3">
            <a:extLst>
              <a:ext uri="{FF2B5EF4-FFF2-40B4-BE49-F238E27FC236}">
                <a16:creationId xmlns:a16="http://schemas.microsoft.com/office/drawing/2014/main" id="{0CF8ADE3-FC83-4D9C-A434-51E748CC991A}"/>
              </a:ext>
            </a:extLst>
          </p:cNvPr>
          <p:cNvSpPr/>
          <p:nvPr/>
        </p:nvSpPr>
        <p:spPr>
          <a:xfrm>
            <a:off x="612000" y="720000"/>
            <a:ext cx="10980000" cy="5472000"/>
          </a:xfrm>
          <a:prstGeom prst="roundRect">
            <a:avLst>
              <a:gd name="adj" fmla="val 2920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 eaLnBrk="1" hangingPunct="1">
              <a:lnSpc>
                <a:spcPct val="114000"/>
              </a:lnSpc>
              <a:spcBef>
                <a:spcPts val="0"/>
              </a:spcBef>
              <a:spcAft>
                <a:spcPts val="1800"/>
              </a:spcAft>
            </a:pPr>
            <a:r>
              <a:rPr lang="sk-SK" sz="3600" b="1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Žalm 133:1-3 </a:t>
            </a:r>
            <a:r>
              <a:rPr lang="sk-SK" sz="3600" b="1" i="1" dirty="0">
                <a:solidFill>
                  <a:srgbClr val="FFFFFF"/>
                </a:solidFill>
                <a:cs typeface="Arial" panose="020B0604020202020204" pitchFamily="34" charset="0"/>
              </a:rPr>
              <a:t>„Hľa, aké dobré a aké milé je to, </a:t>
            </a:r>
            <a:r>
              <a:rPr lang="sk-SK" sz="3600" b="1" i="1" dirty="0">
                <a:solidFill>
                  <a:schemeClr val="accent5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keď bratia prebývajú jednomyseľne spolu!... </a:t>
            </a:r>
            <a:r>
              <a:rPr lang="sk-SK" sz="3600" b="1" i="1" dirty="0">
                <a:solidFill>
                  <a:srgbClr val="FFFFFF"/>
                </a:solidFill>
                <a:cs typeface="Arial" panose="020B0604020202020204" pitchFamily="34" charset="0"/>
              </a:rPr>
              <a:t>Lebo tam prikázal Hospodin požehnaniu, životu až na veky.“</a:t>
            </a:r>
          </a:p>
          <a:p>
            <a:pPr lvl="0" algn="ctr" ea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sk-SK" sz="3600" b="1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Sk 2:4 </a:t>
            </a:r>
            <a:r>
              <a:rPr lang="sk-SK" sz="3600" b="1" i="1" dirty="0">
                <a:solidFill>
                  <a:srgbClr val="FFFFFF"/>
                </a:solidFill>
                <a:cs typeface="Arial" panose="020B0604020202020204" pitchFamily="34" charset="0"/>
              </a:rPr>
              <a:t>„A keď sa už doplňoval päťdesiaty deň po Veľkej noci, totiž deň </a:t>
            </a:r>
            <a:r>
              <a:rPr lang="sk-SK" sz="3600" b="1" i="1" dirty="0" err="1">
                <a:solidFill>
                  <a:srgbClr val="FFFFFF"/>
                </a:solidFill>
                <a:cs typeface="Arial" panose="020B0604020202020204" pitchFamily="34" charset="0"/>
              </a:rPr>
              <a:t>Letníc</a:t>
            </a:r>
            <a:r>
              <a:rPr lang="sk-SK" sz="3600" b="1" i="1" dirty="0">
                <a:solidFill>
                  <a:srgbClr val="FFFFFF"/>
                </a:solidFill>
                <a:cs typeface="Arial" panose="020B0604020202020204" pitchFamily="34" charset="0"/>
              </a:rPr>
              <a:t>, </a:t>
            </a:r>
            <a:r>
              <a:rPr lang="sk-SK" sz="3600" b="1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+mj-lt"/>
                <a:ea typeface="Calibri" panose="020F0502020204030204" pitchFamily="34" charset="0"/>
              </a:rPr>
              <a:t>boli všetci jednomyseľne spolu</a:t>
            </a:r>
            <a:r>
              <a:rPr lang="sk-SK" sz="3600" b="1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+mj-lt"/>
                <a:cs typeface="Arial" panose="020B0604020202020204" pitchFamily="34" charset="0"/>
              </a:rPr>
              <a:t>.“</a:t>
            </a:r>
            <a:endParaRPr lang="en-US" altLang="en-US" sz="3600" b="1" i="1" dirty="0">
              <a:solidFill>
                <a:schemeClr val="accent5">
                  <a:lumMod val="40000"/>
                  <a:lumOff val="60000"/>
                </a:schemeClr>
              </a:solidFill>
              <a:latin typeface="+mj-lt"/>
              <a:ea typeface="Glegoo" pitchFamily="2" charset="0"/>
              <a:cs typeface="Glego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5660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: zaoblené rohy 3">
            <a:extLst>
              <a:ext uri="{FF2B5EF4-FFF2-40B4-BE49-F238E27FC236}">
                <a16:creationId xmlns:a16="http://schemas.microsoft.com/office/drawing/2014/main" id="{2E94D407-3ED4-4BAF-A06D-1D69D311CFF6}"/>
              </a:ext>
            </a:extLst>
          </p:cNvPr>
          <p:cNvSpPr/>
          <p:nvPr/>
        </p:nvSpPr>
        <p:spPr>
          <a:xfrm>
            <a:off x="612000" y="720000"/>
            <a:ext cx="10980000" cy="5472000"/>
          </a:xfrm>
          <a:prstGeom prst="roundRect">
            <a:avLst>
              <a:gd name="adj" fmla="val 2920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 eaLnBrk="1" hangingPunct="1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</a:pPr>
            <a:r>
              <a:rPr lang="sk-SK" altLang="en-US" sz="3400" b="1" dirty="0" err="1">
                <a:solidFill>
                  <a:schemeClr val="accent2">
                    <a:lumMod val="60000"/>
                    <a:lumOff val="40000"/>
                  </a:schemeClr>
                </a:solidFill>
                <a:ea typeface="Glegoo" pitchFamily="2" charset="0"/>
                <a:cs typeface="Glegoo" pitchFamily="2" charset="0"/>
              </a:rPr>
              <a:t>Fil</a:t>
            </a:r>
            <a:r>
              <a:rPr lang="sk-SK" altLang="en-US" sz="3400" b="1" dirty="0">
                <a:solidFill>
                  <a:schemeClr val="accent2">
                    <a:lumMod val="60000"/>
                    <a:lumOff val="40000"/>
                  </a:schemeClr>
                </a:solidFill>
                <a:ea typeface="Glegoo" pitchFamily="2" charset="0"/>
                <a:cs typeface="Glegoo" pitchFamily="2" charset="0"/>
              </a:rPr>
              <a:t> 2:2-5 </a:t>
            </a:r>
            <a:r>
              <a:rPr lang="sk-SK" altLang="en-US" sz="3400" b="1" i="1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„a tak naplňte moju radosť, aby ste jedno a to isté mysleli, jednu a tú istú lásku mali a boli sťa jedna duša, aby ste jedno mysleli nerobiac ničoho zo sváru ani z márnej chvály, ale v pokore majte jedni druhých za vyšších od seba nehľadiac každý len na svoje, ale každý aj na to, čo je iných. </a:t>
            </a:r>
            <a:r>
              <a:rPr lang="sk-SK" altLang="en-US" sz="3400" b="1" i="1" dirty="0">
                <a:solidFill>
                  <a:schemeClr val="accent5">
                    <a:lumMod val="40000"/>
                    <a:lumOff val="60000"/>
                  </a:schemeClr>
                </a:solidFill>
                <a:ea typeface="Glegoo" pitchFamily="2" charset="0"/>
                <a:cs typeface="Glegoo" pitchFamily="2" charset="0"/>
              </a:rPr>
              <a:t>Lebo nech je také zmýšľanie vo vás, aké bolo aj v Kristu Ježišovi...“</a:t>
            </a:r>
          </a:p>
        </p:txBody>
      </p:sp>
    </p:spTree>
    <p:extLst>
      <p:ext uri="{BB962C8B-B14F-4D97-AF65-F5344CB8AC3E}">
        <p14:creationId xmlns:p14="http://schemas.microsoft.com/office/powerpoint/2010/main" val="33948223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: zaoblené rohy 3">
            <a:extLst>
              <a:ext uri="{FF2B5EF4-FFF2-40B4-BE49-F238E27FC236}">
                <a16:creationId xmlns:a16="http://schemas.microsoft.com/office/drawing/2014/main" id="{2E94D407-3ED4-4BAF-A06D-1D69D311CFF6}"/>
              </a:ext>
            </a:extLst>
          </p:cNvPr>
          <p:cNvSpPr/>
          <p:nvPr/>
        </p:nvSpPr>
        <p:spPr>
          <a:xfrm>
            <a:off x="612000" y="720000"/>
            <a:ext cx="10980000" cy="5472000"/>
          </a:xfrm>
          <a:prstGeom prst="roundRect">
            <a:avLst>
              <a:gd name="adj" fmla="val 2920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 eaLnBrk="1" hangingPunct="1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</a:pPr>
            <a:r>
              <a:rPr lang="sk-SK" altLang="en-US" sz="2800" b="1" dirty="0" err="1">
                <a:solidFill>
                  <a:schemeClr val="accent2">
                    <a:lumMod val="60000"/>
                    <a:lumOff val="40000"/>
                  </a:schemeClr>
                </a:solidFill>
                <a:ea typeface="Glegoo" pitchFamily="2" charset="0"/>
                <a:cs typeface="Glegoo" pitchFamily="2" charset="0"/>
              </a:rPr>
              <a:t>Fil</a:t>
            </a:r>
            <a:r>
              <a:rPr lang="sk-SK" alt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  <a:ea typeface="Glegoo" pitchFamily="2" charset="0"/>
                <a:cs typeface="Glegoo" pitchFamily="2" charset="0"/>
              </a:rPr>
              <a:t> 2:6-11 </a:t>
            </a:r>
            <a:r>
              <a:rPr lang="sk-SK" altLang="en-US" sz="2800" b="1" i="1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„...ktorý súc v podobe Boha nepovažoval toho za lúpež byť rovný Bohu, ale sám seba zmaril prijmúc podobu sluhu a stal sa podobný ľuďom a súc v spôsobe nájdený ako človek ponížil sa stanúc sa poslušným až po smrť, a to po smrť kríža. Preto aj Boh jeho povýšil nad všetko a dal mu z ľúbosti meno, ktoré je nad každé meno, aby sa v mene Ježiša sklonilo každé koleno bytostí </a:t>
            </a:r>
            <a:r>
              <a:rPr lang="sk-SK" altLang="en-US" sz="2800" b="1" i="1" dirty="0" err="1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ponebeských</a:t>
            </a:r>
            <a:r>
              <a:rPr lang="sk-SK" altLang="en-US" sz="2800" b="1" i="1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 a pozemských i </a:t>
            </a:r>
            <a:r>
              <a:rPr lang="sk-SK" altLang="en-US" sz="2800" b="1" i="1" dirty="0" err="1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podzemských</a:t>
            </a:r>
            <a:r>
              <a:rPr lang="sk-SK" altLang="en-US" sz="2800" b="1" i="1" dirty="0">
                <a:solidFill>
                  <a:srgbClr val="FFFFFF"/>
                </a:solidFill>
                <a:ea typeface="Glegoo" pitchFamily="2" charset="0"/>
                <a:cs typeface="Glegoo" pitchFamily="2" charset="0"/>
              </a:rPr>
              <a:t>, a každý jazyk aby vyznal, že Ježiš Kristus je Pánom, na slávu Boha Otca.“</a:t>
            </a:r>
          </a:p>
        </p:txBody>
      </p:sp>
    </p:spTree>
    <p:extLst>
      <p:ext uri="{BB962C8B-B14F-4D97-AF65-F5344CB8AC3E}">
        <p14:creationId xmlns:p14="http://schemas.microsoft.com/office/powerpoint/2010/main" val="12638818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kupina 4">
            <a:extLst>
              <a:ext uri="{FF2B5EF4-FFF2-40B4-BE49-F238E27FC236}">
                <a16:creationId xmlns:a16="http://schemas.microsoft.com/office/drawing/2014/main" id="{1D815B26-E613-41C6-82BB-BA07B29F90C9}"/>
              </a:ext>
            </a:extLst>
          </p:cNvPr>
          <p:cNvGrpSpPr/>
          <p:nvPr/>
        </p:nvGrpSpPr>
        <p:grpSpPr>
          <a:xfrm>
            <a:off x="540000" y="425527"/>
            <a:ext cx="10845024" cy="6006946"/>
            <a:chOff x="540000" y="425527"/>
            <a:chExt cx="10845024" cy="6006946"/>
          </a:xfrm>
        </p:grpSpPr>
        <p:grpSp>
          <p:nvGrpSpPr>
            <p:cNvPr id="20" name="Skupina 19">
              <a:extLst>
                <a:ext uri="{FF2B5EF4-FFF2-40B4-BE49-F238E27FC236}">
                  <a16:creationId xmlns:a16="http://schemas.microsoft.com/office/drawing/2014/main" id="{3A0AF0C4-8049-4774-9299-1A42DE98C8BC}"/>
                </a:ext>
              </a:extLst>
            </p:cNvPr>
            <p:cNvGrpSpPr/>
            <p:nvPr/>
          </p:nvGrpSpPr>
          <p:grpSpPr>
            <a:xfrm>
              <a:off x="540000" y="3492084"/>
              <a:ext cx="2880000" cy="2880000"/>
              <a:chOff x="739175" y="2877468"/>
              <a:chExt cx="2880000" cy="2880000"/>
            </a:xfrm>
          </p:grpSpPr>
          <p:pic>
            <p:nvPicPr>
              <p:cNvPr id="23" name="Obrázok 22">
                <a:extLst>
                  <a:ext uri="{FF2B5EF4-FFF2-40B4-BE49-F238E27FC236}">
                    <a16:creationId xmlns:a16="http://schemas.microsoft.com/office/drawing/2014/main" id="{73EE8AC3-ECD7-400A-A623-7BE4723EF8FB}"/>
                  </a:ext>
                </a:extLst>
              </p:cNvPr>
              <p:cNvPicPr>
                <a:picLocks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39175" y="2877468"/>
                <a:ext cx="2880000" cy="2880000"/>
              </a:xfrm>
              <a:prstGeom prst="rect">
                <a:avLst/>
              </a:prstGeom>
            </p:spPr>
          </p:pic>
          <p:sp>
            <p:nvSpPr>
              <p:cNvPr id="25" name="Obdĺžnik 24">
                <a:extLst>
                  <a:ext uri="{FF2B5EF4-FFF2-40B4-BE49-F238E27FC236}">
                    <a16:creationId xmlns:a16="http://schemas.microsoft.com/office/drawing/2014/main" id="{0A8538C4-2780-4089-B85C-98468EF4F1F4}"/>
                  </a:ext>
                </a:extLst>
              </p:cNvPr>
              <p:cNvSpPr/>
              <p:nvPr/>
            </p:nvSpPr>
            <p:spPr>
              <a:xfrm>
                <a:off x="1704109" y="4000500"/>
                <a:ext cx="1236518" cy="584789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</p:grpSp>
        <p:grpSp>
          <p:nvGrpSpPr>
            <p:cNvPr id="4" name="Skupina 3">
              <a:extLst>
                <a:ext uri="{FF2B5EF4-FFF2-40B4-BE49-F238E27FC236}">
                  <a16:creationId xmlns:a16="http://schemas.microsoft.com/office/drawing/2014/main" id="{0F68AE58-E51A-4E86-9543-B3C7EA7ADD0E}"/>
                </a:ext>
              </a:extLst>
            </p:cNvPr>
            <p:cNvGrpSpPr/>
            <p:nvPr/>
          </p:nvGrpSpPr>
          <p:grpSpPr>
            <a:xfrm>
              <a:off x="806976" y="425527"/>
              <a:ext cx="10578048" cy="6006946"/>
              <a:chOff x="806976" y="425527"/>
              <a:chExt cx="10578048" cy="6006946"/>
            </a:xfrm>
          </p:grpSpPr>
          <p:grpSp>
            <p:nvGrpSpPr>
              <p:cNvPr id="3" name="Skupina 2">
                <a:extLst>
                  <a:ext uri="{FF2B5EF4-FFF2-40B4-BE49-F238E27FC236}">
                    <a16:creationId xmlns:a16="http://schemas.microsoft.com/office/drawing/2014/main" id="{38746741-1AAA-497E-B550-F13EFCC628DF}"/>
                  </a:ext>
                </a:extLst>
              </p:cNvPr>
              <p:cNvGrpSpPr/>
              <p:nvPr/>
            </p:nvGrpSpPr>
            <p:grpSpPr>
              <a:xfrm>
                <a:off x="806976" y="425527"/>
                <a:ext cx="10578048" cy="6006946"/>
                <a:chOff x="806976" y="425527"/>
                <a:chExt cx="10578048" cy="6006946"/>
              </a:xfrm>
            </p:grpSpPr>
            <p:grpSp>
              <p:nvGrpSpPr>
                <p:cNvPr id="2" name="Skupina 1">
                  <a:extLst>
                    <a:ext uri="{FF2B5EF4-FFF2-40B4-BE49-F238E27FC236}">
                      <a16:creationId xmlns:a16="http://schemas.microsoft.com/office/drawing/2014/main" id="{967AFBFC-CAFD-4C5C-884B-D8D6A3F526B1}"/>
                    </a:ext>
                  </a:extLst>
                </p:cNvPr>
                <p:cNvGrpSpPr/>
                <p:nvPr/>
              </p:nvGrpSpPr>
              <p:grpSpPr>
                <a:xfrm>
                  <a:off x="806976" y="425527"/>
                  <a:ext cx="10578048" cy="6006946"/>
                  <a:chOff x="806976" y="425527"/>
                  <a:chExt cx="10578048" cy="6006946"/>
                </a:xfrm>
              </p:grpSpPr>
              <p:sp>
                <p:nvSpPr>
                  <p:cNvPr id="8" name="Text Box 30">
                    <a:extLst>
                      <a:ext uri="{FF2B5EF4-FFF2-40B4-BE49-F238E27FC236}">
                        <a16:creationId xmlns:a16="http://schemas.microsoft.com/office/drawing/2014/main" id="{22083334-2A8B-448B-8259-9F768DDF65E8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06976" y="425527"/>
                    <a:ext cx="1629838" cy="964843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pPr algn="ctr" eaLnBrk="1" hangingPunct="1"/>
                    <a:r>
                      <a:rPr lang="sk-SK" altLang="sk-SK" b="1" dirty="0">
                        <a:solidFill>
                          <a:srgbClr val="000080"/>
                        </a:solidFill>
                        <a:latin typeface="Arial" panose="020B0604020202020204" pitchFamily="34" charset="0"/>
                      </a:rPr>
                      <a:t>NEBIBLICKÝ POSTOJ</a:t>
                    </a:r>
                  </a:p>
                  <a:p>
                    <a:pPr algn="ctr" eaLnBrk="1" hangingPunct="1"/>
                    <a:r>
                      <a:rPr lang="sk-SK" altLang="sk-SK" sz="1400" b="1" dirty="0">
                        <a:solidFill>
                          <a:srgbClr val="000080"/>
                        </a:solidFill>
                        <a:latin typeface="Arial" panose="020B0604020202020204" pitchFamily="34" charset="0"/>
                      </a:rPr>
                      <a:t>neznalosť pravdy</a:t>
                    </a:r>
                  </a:p>
                  <a:p>
                    <a:pPr algn="ctr" eaLnBrk="1" hangingPunct="1"/>
                    <a:r>
                      <a:rPr lang="sk-SK" altLang="sk-SK" sz="1400" b="1" dirty="0">
                        <a:solidFill>
                          <a:srgbClr val="000080"/>
                        </a:solidFill>
                        <a:latin typeface="Arial" panose="020B0604020202020204" pitchFamily="34" charset="0"/>
                      </a:rPr>
                      <a:t>neznalosť Biblie</a:t>
                    </a:r>
                    <a:endParaRPr lang="cs-CZ" altLang="sk-SK" sz="1400" b="1" dirty="0">
                      <a:solidFill>
                        <a:srgbClr val="00008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9" name="Text Box 31">
                    <a:extLst>
                      <a:ext uri="{FF2B5EF4-FFF2-40B4-BE49-F238E27FC236}">
                        <a16:creationId xmlns:a16="http://schemas.microsoft.com/office/drawing/2014/main" id="{2717DF91-84B0-4CF4-8506-395ABECE2395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87872" y="1414201"/>
                    <a:ext cx="1629838" cy="964843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pPr algn="ctr" eaLnBrk="1" hangingPunct="1">
                      <a:lnSpc>
                        <a:spcPct val="90000"/>
                      </a:lnSpc>
                    </a:pPr>
                    <a:r>
                      <a:rPr lang="sk-SK" altLang="sk-SK" b="1" dirty="0">
                        <a:solidFill>
                          <a:srgbClr val="000080"/>
                        </a:solidFill>
                        <a:latin typeface="Arial" panose="020B0604020202020204" pitchFamily="34" charset="0"/>
                      </a:rPr>
                      <a:t>POKUŠENIE</a:t>
                    </a:r>
                  </a:p>
                  <a:p>
                    <a:pPr algn="ctr" eaLnBrk="1" hangingPunct="1">
                      <a:lnSpc>
                        <a:spcPct val="90000"/>
                      </a:lnSpc>
                    </a:pPr>
                    <a:r>
                      <a:rPr lang="sk-SK" altLang="sk-SK" sz="1300" b="1" dirty="0">
                        <a:solidFill>
                          <a:srgbClr val="000080"/>
                        </a:solidFill>
                        <a:latin typeface="Arial" panose="020B0604020202020204" pitchFamily="34" charset="0"/>
                      </a:rPr>
                      <a:t>Myšlienky</a:t>
                    </a:r>
                  </a:p>
                  <a:p>
                    <a:pPr algn="ctr" eaLnBrk="1" hangingPunct="1">
                      <a:lnSpc>
                        <a:spcPct val="90000"/>
                      </a:lnSpc>
                    </a:pPr>
                    <a:r>
                      <a:rPr lang="sk-SK" altLang="sk-SK" sz="1300" b="1" dirty="0">
                        <a:solidFill>
                          <a:srgbClr val="000080"/>
                        </a:solidFill>
                        <a:latin typeface="Arial" panose="020B0604020202020204" pitchFamily="34" charset="0"/>
                      </a:rPr>
                      <a:t>Túžby</a:t>
                    </a:r>
                  </a:p>
                  <a:p>
                    <a:pPr algn="ctr" eaLnBrk="1" hangingPunct="1">
                      <a:lnSpc>
                        <a:spcPct val="90000"/>
                      </a:lnSpc>
                    </a:pPr>
                    <a:r>
                      <a:rPr lang="sk-SK" altLang="sk-SK" sz="1300" b="1" dirty="0">
                        <a:solidFill>
                          <a:srgbClr val="000080"/>
                        </a:solidFill>
                        <a:latin typeface="Arial" panose="020B0604020202020204" pitchFamily="34" charset="0"/>
                      </a:rPr>
                      <a:t>Vábenie</a:t>
                    </a:r>
                  </a:p>
                  <a:p>
                    <a:pPr algn="ctr" eaLnBrk="1" hangingPunct="1">
                      <a:lnSpc>
                        <a:spcPct val="90000"/>
                      </a:lnSpc>
                    </a:pPr>
                    <a:r>
                      <a:rPr lang="sk-SK" altLang="sk-SK" sz="1300" b="1" dirty="0">
                        <a:solidFill>
                          <a:srgbClr val="000080"/>
                        </a:solidFill>
                        <a:latin typeface="Arial" panose="020B0604020202020204" pitchFamily="34" charset="0"/>
                      </a:rPr>
                      <a:t>Príležitosť</a:t>
                    </a:r>
                  </a:p>
                </p:txBody>
              </p:sp>
              <p:sp>
                <p:nvSpPr>
                  <p:cNvPr id="10" name="Text Box 32">
                    <a:extLst>
                      <a:ext uri="{FF2B5EF4-FFF2-40B4-BE49-F238E27FC236}">
                        <a16:creationId xmlns:a16="http://schemas.microsoft.com/office/drawing/2014/main" id="{39FDE11A-063C-454C-831D-3005FDBE0AFD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78044" y="2394705"/>
                    <a:ext cx="1629838" cy="964843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lIns="0" tIns="108000" rIns="0" bIns="36000"/>
                  <a:lstStyle/>
                  <a:p>
                    <a:pPr algn="ctr" eaLnBrk="1" hangingPunct="1"/>
                    <a:r>
                      <a:rPr lang="hu-HU" altLang="sk-SK" sz="2000" b="1" dirty="0">
                        <a:solidFill>
                          <a:srgbClr val="000080"/>
                        </a:solidFill>
                        <a:latin typeface="Arial" panose="020B0604020202020204" pitchFamily="34" charset="0"/>
                      </a:rPr>
                      <a:t>SKUTKY</a:t>
                    </a:r>
                  </a:p>
                  <a:p>
                    <a:pPr algn="ctr" eaLnBrk="1" hangingPunct="1"/>
                    <a:r>
                      <a:rPr lang="hu-HU" altLang="sk-SK" sz="1400" b="1" dirty="0">
                        <a:solidFill>
                          <a:srgbClr val="000080"/>
                        </a:solidFill>
                        <a:latin typeface="Arial" panose="020B0604020202020204" pitchFamily="34" charset="0"/>
                      </a:rPr>
                      <a:t>HRIECH</a:t>
                    </a:r>
                  </a:p>
                  <a:p>
                    <a:pPr algn="ctr" eaLnBrk="1" hangingPunct="1"/>
                    <a:r>
                      <a:rPr lang="hu-HU" altLang="sk-SK" sz="1400" b="1" dirty="0">
                        <a:solidFill>
                          <a:srgbClr val="000080"/>
                        </a:solidFill>
                        <a:latin typeface="Arial" panose="020B0604020202020204" pitchFamily="34" charset="0"/>
                      </a:rPr>
                      <a:t>PREVINENIE</a:t>
                    </a:r>
                    <a:endParaRPr lang="cs-CZ" altLang="sk-SK" b="1" dirty="0">
                      <a:solidFill>
                        <a:srgbClr val="00008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1" name="Text Box 33">
                    <a:extLst>
                      <a:ext uri="{FF2B5EF4-FFF2-40B4-BE49-F238E27FC236}">
                        <a16:creationId xmlns:a16="http://schemas.microsoft.com/office/drawing/2014/main" id="{AB2E4D8A-7C13-4B25-8013-7199C53E4F29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118526" y="3425595"/>
                    <a:ext cx="1629838" cy="964843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lIns="0" tIns="36000" rIns="0" bIns="36000"/>
                  <a:lstStyle/>
                  <a:p>
                    <a:pPr algn="ctr" eaLnBrk="1" hangingPunct="1">
                      <a:lnSpc>
                        <a:spcPct val="90000"/>
                      </a:lnSpc>
                    </a:pPr>
                    <a:r>
                      <a:rPr lang="sk-SK" altLang="sk-SK" b="1" dirty="0">
                        <a:solidFill>
                          <a:srgbClr val="000080"/>
                        </a:solidFill>
                        <a:latin typeface="Arial" panose="020B0604020202020204" pitchFamily="34" charset="0"/>
                      </a:rPr>
                      <a:t>ZOTRVANIE </a:t>
                    </a:r>
                  </a:p>
                  <a:p>
                    <a:pPr algn="ctr" eaLnBrk="1" hangingPunct="1">
                      <a:lnSpc>
                        <a:spcPct val="90000"/>
                      </a:lnSpc>
                    </a:pPr>
                    <a:r>
                      <a:rPr lang="sk-SK" altLang="sk-SK" b="1" dirty="0">
                        <a:solidFill>
                          <a:srgbClr val="000080"/>
                        </a:solidFill>
                        <a:latin typeface="Arial" panose="020B0604020202020204" pitchFamily="34" charset="0"/>
                      </a:rPr>
                      <a:t>V HRIECHU</a:t>
                    </a:r>
                  </a:p>
                  <a:p>
                    <a:pPr algn="ctr" eaLnBrk="1" hangingPunct="1">
                      <a:lnSpc>
                        <a:spcPct val="90000"/>
                      </a:lnSpc>
                    </a:pPr>
                    <a:r>
                      <a:rPr lang="sk-SK" altLang="sk-SK" sz="1400" b="1" dirty="0">
                        <a:solidFill>
                          <a:srgbClr val="000080"/>
                        </a:solidFill>
                        <a:latin typeface="Arial" panose="020B0604020202020204" pitchFamily="34" charset="0"/>
                      </a:rPr>
                      <a:t>Hriech sa stáva</a:t>
                    </a:r>
                  </a:p>
                  <a:p>
                    <a:pPr algn="ctr" eaLnBrk="1" hangingPunct="1">
                      <a:lnSpc>
                        <a:spcPct val="90000"/>
                      </a:lnSpc>
                    </a:pPr>
                    <a:r>
                      <a:rPr lang="sk-SK" altLang="sk-SK" sz="1600" b="1" dirty="0">
                        <a:solidFill>
                          <a:srgbClr val="000080"/>
                        </a:solidFill>
                        <a:latin typeface="Arial" panose="020B0604020202020204" pitchFamily="34" charset="0"/>
                      </a:rPr>
                      <a:t>zvykom</a:t>
                    </a:r>
                    <a:endParaRPr lang="cs-CZ" altLang="sk-SK" sz="1600" b="1" dirty="0">
                      <a:solidFill>
                        <a:srgbClr val="00008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" name="Text Box 34">
                    <a:extLst>
                      <a:ext uri="{FF2B5EF4-FFF2-40B4-BE49-F238E27FC236}">
                        <a16:creationId xmlns:a16="http://schemas.microsoft.com/office/drawing/2014/main" id="{8F6B7D28-8D61-4E7B-A9D2-DC8AAD57CE9C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952426" y="4451039"/>
                    <a:ext cx="1629838" cy="964843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lIns="0" tIns="180000" rIns="0" bIns="36000"/>
                  <a:lstStyle/>
                  <a:p>
                    <a:pPr algn="ctr" eaLnBrk="1" hangingPunct="1">
                      <a:spcBef>
                        <a:spcPts val="1200"/>
                      </a:spcBef>
                    </a:pPr>
                    <a:r>
                      <a:rPr lang="sk-SK" altLang="sk-SK" b="1" dirty="0">
                        <a:solidFill>
                          <a:srgbClr val="000080"/>
                        </a:solidFill>
                        <a:latin typeface="Arial" panose="020B0604020202020204" pitchFamily="34" charset="0"/>
                      </a:rPr>
                      <a:t>CHARAKTER</a:t>
                    </a:r>
                  </a:p>
                  <a:p>
                    <a:pPr algn="ctr" eaLnBrk="1" hangingPunct="1"/>
                    <a:r>
                      <a:rPr lang="sk-SK" altLang="sk-SK" b="1" dirty="0" err="1">
                        <a:solidFill>
                          <a:srgbClr val="000080"/>
                        </a:solidFill>
                        <a:latin typeface="Arial" panose="020B0604020202020204" pitchFamily="34" charset="0"/>
                      </a:rPr>
                      <a:t>Poviazanosť</a:t>
                    </a:r>
                    <a:endParaRPr lang="sk-SK" altLang="sk-SK" b="1" dirty="0">
                      <a:solidFill>
                        <a:srgbClr val="00008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3" name="Text Box 35">
                    <a:extLst>
                      <a:ext uri="{FF2B5EF4-FFF2-40B4-BE49-F238E27FC236}">
                        <a16:creationId xmlns:a16="http://schemas.microsoft.com/office/drawing/2014/main" id="{CF8C697F-2D99-4E0E-B110-1B754437F892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755186" y="5467630"/>
                    <a:ext cx="1629838" cy="964843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lIns="0" tIns="72000" rIns="0" bIns="36000"/>
                  <a:lstStyle/>
                  <a:p>
                    <a:pPr algn="ctr" eaLnBrk="1" hangingPunct="1"/>
                    <a:r>
                      <a:rPr lang="sk-SK" altLang="sk-SK" sz="2000" b="1" dirty="0">
                        <a:solidFill>
                          <a:srgbClr val="000080"/>
                        </a:solidFill>
                        <a:latin typeface="Arial" panose="020B0604020202020204" pitchFamily="34" charset="0"/>
                      </a:rPr>
                      <a:t>OSUD</a:t>
                    </a:r>
                  </a:p>
                  <a:p>
                    <a:pPr algn="ctr" eaLnBrk="1" hangingPunct="1"/>
                    <a:r>
                      <a:rPr lang="sk-SK" altLang="sk-SK" b="1" dirty="0">
                        <a:solidFill>
                          <a:srgbClr val="000080"/>
                        </a:solidFill>
                        <a:latin typeface="Arial" panose="020B0604020202020204" pitchFamily="34" charset="0"/>
                      </a:rPr>
                      <a:t>Posadnutosť</a:t>
                    </a:r>
                  </a:p>
                  <a:p>
                    <a:pPr algn="ctr" eaLnBrk="1" hangingPunct="1"/>
                    <a:r>
                      <a:rPr lang="sk-SK" altLang="sk-SK" sz="1400" b="1" dirty="0">
                        <a:solidFill>
                          <a:srgbClr val="000080"/>
                        </a:solidFill>
                        <a:latin typeface="Arial" panose="020B0604020202020204" pitchFamily="34" charset="0"/>
                      </a:rPr>
                      <a:t>Večné zahynutie</a:t>
                    </a:r>
                    <a:endParaRPr lang="sk-SK" altLang="sk-SK" dirty="0">
                      <a:solidFill>
                        <a:srgbClr val="00008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4" name="AutoShape 36">
                    <a:extLst>
                      <a:ext uri="{FF2B5EF4-FFF2-40B4-BE49-F238E27FC236}">
                        <a16:creationId xmlns:a16="http://schemas.microsoft.com/office/drawing/2014/main" id="{E5D26D1D-2B8A-4201-8CE1-A63047D7434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 flipH="1">
                    <a:off x="1722601" y="1459822"/>
                    <a:ext cx="763241" cy="784403"/>
                  </a:xfrm>
                  <a:custGeom>
                    <a:avLst/>
                    <a:gdLst>
                      <a:gd name="G0" fmla="+- 15126 0 0"/>
                      <a:gd name="G1" fmla="+- 2912 0 0"/>
                      <a:gd name="G2" fmla="+- 12158 0 2912"/>
                      <a:gd name="G3" fmla="+- G2 0 2912"/>
                      <a:gd name="G4" fmla="*/ G3 32768 32059"/>
                      <a:gd name="G5" fmla="*/ G4 1 2"/>
                      <a:gd name="G6" fmla="+- 21600 0 15126"/>
                      <a:gd name="G7" fmla="*/ G6 2912 6079"/>
                      <a:gd name="G8" fmla="+- G7 15126 0"/>
                      <a:gd name="T0" fmla="*/ 15126 w 21600"/>
                      <a:gd name="T1" fmla="*/ 0 h 21600"/>
                      <a:gd name="T2" fmla="*/ 15126 w 21600"/>
                      <a:gd name="T3" fmla="*/ 12158 h 21600"/>
                      <a:gd name="T4" fmla="*/ 3237 w 21600"/>
                      <a:gd name="T5" fmla="*/ 21600 h 21600"/>
                      <a:gd name="T6" fmla="*/ 21600 w 21600"/>
                      <a:gd name="T7" fmla="*/ 6079 h 21600"/>
                      <a:gd name="T8" fmla="*/ 17694720 60000 65536"/>
                      <a:gd name="T9" fmla="*/ 5898240 60000 65536"/>
                      <a:gd name="T10" fmla="*/ 5898240 60000 65536"/>
                      <a:gd name="T11" fmla="*/ 0 60000 65536"/>
                      <a:gd name="T12" fmla="*/ 12427 w 21600"/>
                      <a:gd name="T13" fmla="*/ G1 h 21600"/>
                      <a:gd name="T14" fmla="*/ G8 w 21600"/>
                      <a:gd name="T15" fmla="*/ G2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21600" y="6079"/>
                        </a:moveTo>
                        <a:lnTo>
                          <a:pt x="15126" y="0"/>
                        </a:lnTo>
                        <a:lnTo>
                          <a:pt x="15126" y="2912"/>
                        </a:lnTo>
                        <a:lnTo>
                          <a:pt x="12427" y="2912"/>
                        </a:lnTo>
                        <a:cubicBezTo>
                          <a:pt x="5564" y="2912"/>
                          <a:pt x="0" y="7052"/>
                          <a:pt x="0" y="12158"/>
                        </a:cubicBezTo>
                        <a:lnTo>
                          <a:pt x="0" y="21600"/>
                        </a:lnTo>
                        <a:lnTo>
                          <a:pt x="6474" y="21600"/>
                        </a:lnTo>
                        <a:lnTo>
                          <a:pt x="6474" y="12158"/>
                        </a:lnTo>
                        <a:cubicBezTo>
                          <a:pt x="6474" y="10550"/>
                          <a:pt x="9139" y="9246"/>
                          <a:pt x="12427" y="9246"/>
                        </a:cubicBezTo>
                        <a:lnTo>
                          <a:pt x="15126" y="9246"/>
                        </a:lnTo>
                        <a:lnTo>
                          <a:pt x="15126" y="12158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eaLnBrk="1" hangingPunct="1"/>
                    <a:endParaRPr lang="sk-SK">
                      <a:solidFill>
                        <a:srgbClr val="FFFFFF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" name="AutoShape 37">
                    <a:extLst>
                      <a:ext uri="{FF2B5EF4-FFF2-40B4-BE49-F238E27FC236}">
                        <a16:creationId xmlns:a16="http://schemas.microsoft.com/office/drawing/2014/main" id="{99C5849D-8E95-4283-956A-CBC6F448B7D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 flipH="1">
                    <a:off x="3470370" y="2484584"/>
                    <a:ext cx="763241" cy="784403"/>
                  </a:xfrm>
                  <a:custGeom>
                    <a:avLst/>
                    <a:gdLst>
                      <a:gd name="G0" fmla="+- 15126 0 0"/>
                      <a:gd name="G1" fmla="+- 2912 0 0"/>
                      <a:gd name="G2" fmla="+- 12158 0 2912"/>
                      <a:gd name="G3" fmla="+- G2 0 2912"/>
                      <a:gd name="G4" fmla="*/ G3 32768 32059"/>
                      <a:gd name="G5" fmla="*/ G4 1 2"/>
                      <a:gd name="G6" fmla="+- 21600 0 15126"/>
                      <a:gd name="G7" fmla="*/ G6 2912 6079"/>
                      <a:gd name="G8" fmla="+- G7 15126 0"/>
                      <a:gd name="T0" fmla="*/ 15126 w 21600"/>
                      <a:gd name="T1" fmla="*/ 0 h 21600"/>
                      <a:gd name="T2" fmla="*/ 15126 w 21600"/>
                      <a:gd name="T3" fmla="*/ 12158 h 21600"/>
                      <a:gd name="T4" fmla="*/ 3237 w 21600"/>
                      <a:gd name="T5" fmla="*/ 21600 h 21600"/>
                      <a:gd name="T6" fmla="*/ 21600 w 21600"/>
                      <a:gd name="T7" fmla="*/ 6079 h 21600"/>
                      <a:gd name="T8" fmla="*/ 17694720 60000 65536"/>
                      <a:gd name="T9" fmla="*/ 5898240 60000 65536"/>
                      <a:gd name="T10" fmla="*/ 5898240 60000 65536"/>
                      <a:gd name="T11" fmla="*/ 0 60000 65536"/>
                      <a:gd name="T12" fmla="*/ 12427 w 21600"/>
                      <a:gd name="T13" fmla="*/ G1 h 21600"/>
                      <a:gd name="T14" fmla="*/ G8 w 21600"/>
                      <a:gd name="T15" fmla="*/ G2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21600" y="6079"/>
                        </a:moveTo>
                        <a:lnTo>
                          <a:pt x="15126" y="0"/>
                        </a:lnTo>
                        <a:lnTo>
                          <a:pt x="15126" y="2912"/>
                        </a:lnTo>
                        <a:lnTo>
                          <a:pt x="12427" y="2912"/>
                        </a:lnTo>
                        <a:cubicBezTo>
                          <a:pt x="5564" y="2912"/>
                          <a:pt x="0" y="7052"/>
                          <a:pt x="0" y="12158"/>
                        </a:cubicBezTo>
                        <a:lnTo>
                          <a:pt x="0" y="21600"/>
                        </a:lnTo>
                        <a:lnTo>
                          <a:pt x="6474" y="21600"/>
                        </a:lnTo>
                        <a:lnTo>
                          <a:pt x="6474" y="12158"/>
                        </a:lnTo>
                        <a:cubicBezTo>
                          <a:pt x="6474" y="10550"/>
                          <a:pt x="9139" y="9246"/>
                          <a:pt x="12427" y="9246"/>
                        </a:cubicBezTo>
                        <a:lnTo>
                          <a:pt x="15126" y="9246"/>
                        </a:lnTo>
                        <a:lnTo>
                          <a:pt x="15126" y="12158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eaLnBrk="1" hangingPunct="1"/>
                    <a:endParaRPr lang="sk-SK">
                      <a:solidFill>
                        <a:srgbClr val="FFFFFF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6" name="AutoShape 38">
                    <a:extLst>
                      <a:ext uri="{FF2B5EF4-FFF2-40B4-BE49-F238E27FC236}">
                        <a16:creationId xmlns:a16="http://schemas.microsoft.com/office/drawing/2014/main" id="{4CBD8A14-6790-4881-BE1E-81ED8297007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 flipH="1">
                    <a:off x="5244641" y="3475302"/>
                    <a:ext cx="763241" cy="784403"/>
                  </a:xfrm>
                  <a:custGeom>
                    <a:avLst/>
                    <a:gdLst>
                      <a:gd name="G0" fmla="+- 15126 0 0"/>
                      <a:gd name="G1" fmla="+- 2912 0 0"/>
                      <a:gd name="G2" fmla="+- 12158 0 2912"/>
                      <a:gd name="G3" fmla="+- G2 0 2912"/>
                      <a:gd name="G4" fmla="*/ G3 32768 32059"/>
                      <a:gd name="G5" fmla="*/ G4 1 2"/>
                      <a:gd name="G6" fmla="+- 21600 0 15126"/>
                      <a:gd name="G7" fmla="*/ G6 2912 6079"/>
                      <a:gd name="G8" fmla="+- G7 15126 0"/>
                      <a:gd name="T0" fmla="*/ 15126 w 21600"/>
                      <a:gd name="T1" fmla="*/ 0 h 21600"/>
                      <a:gd name="T2" fmla="*/ 15126 w 21600"/>
                      <a:gd name="T3" fmla="*/ 12158 h 21600"/>
                      <a:gd name="T4" fmla="*/ 3237 w 21600"/>
                      <a:gd name="T5" fmla="*/ 21600 h 21600"/>
                      <a:gd name="T6" fmla="*/ 21600 w 21600"/>
                      <a:gd name="T7" fmla="*/ 6079 h 21600"/>
                      <a:gd name="T8" fmla="*/ 17694720 60000 65536"/>
                      <a:gd name="T9" fmla="*/ 5898240 60000 65536"/>
                      <a:gd name="T10" fmla="*/ 5898240 60000 65536"/>
                      <a:gd name="T11" fmla="*/ 0 60000 65536"/>
                      <a:gd name="T12" fmla="*/ 12427 w 21600"/>
                      <a:gd name="T13" fmla="*/ G1 h 21600"/>
                      <a:gd name="T14" fmla="*/ G8 w 21600"/>
                      <a:gd name="T15" fmla="*/ G2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21600" y="6079"/>
                        </a:moveTo>
                        <a:lnTo>
                          <a:pt x="15126" y="0"/>
                        </a:lnTo>
                        <a:lnTo>
                          <a:pt x="15126" y="2912"/>
                        </a:lnTo>
                        <a:lnTo>
                          <a:pt x="12427" y="2912"/>
                        </a:lnTo>
                        <a:cubicBezTo>
                          <a:pt x="5564" y="2912"/>
                          <a:pt x="0" y="7052"/>
                          <a:pt x="0" y="12158"/>
                        </a:cubicBezTo>
                        <a:lnTo>
                          <a:pt x="0" y="21600"/>
                        </a:lnTo>
                        <a:lnTo>
                          <a:pt x="6474" y="21600"/>
                        </a:lnTo>
                        <a:lnTo>
                          <a:pt x="6474" y="12158"/>
                        </a:lnTo>
                        <a:cubicBezTo>
                          <a:pt x="6474" y="10550"/>
                          <a:pt x="9139" y="9246"/>
                          <a:pt x="12427" y="9246"/>
                        </a:cubicBezTo>
                        <a:lnTo>
                          <a:pt x="15126" y="9246"/>
                        </a:lnTo>
                        <a:lnTo>
                          <a:pt x="15126" y="12158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eaLnBrk="1" hangingPunct="1"/>
                    <a:endParaRPr lang="sk-SK">
                      <a:solidFill>
                        <a:srgbClr val="FFFFFF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7" name="AutoShape 39">
                    <a:extLst>
                      <a:ext uri="{FF2B5EF4-FFF2-40B4-BE49-F238E27FC236}">
                        <a16:creationId xmlns:a16="http://schemas.microsoft.com/office/drawing/2014/main" id="{8B04C3DA-472A-4808-B0AB-D628ABCA0E5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 flipH="1">
                    <a:off x="7079203" y="4540918"/>
                    <a:ext cx="763241" cy="784403"/>
                  </a:xfrm>
                  <a:custGeom>
                    <a:avLst/>
                    <a:gdLst>
                      <a:gd name="G0" fmla="+- 15126 0 0"/>
                      <a:gd name="G1" fmla="+- 2912 0 0"/>
                      <a:gd name="G2" fmla="+- 12158 0 2912"/>
                      <a:gd name="G3" fmla="+- G2 0 2912"/>
                      <a:gd name="G4" fmla="*/ G3 32768 32059"/>
                      <a:gd name="G5" fmla="*/ G4 1 2"/>
                      <a:gd name="G6" fmla="+- 21600 0 15126"/>
                      <a:gd name="G7" fmla="*/ G6 2912 6079"/>
                      <a:gd name="G8" fmla="+- G7 15126 0"/>
                      <a:gd name="T0" fmla="*/ 15126 w 21600"/>
                      <a:gd name="T1" fmla="*/ 0 h 21600"/>
                      <a:gd name="T2" fmla="*/ 15126 w 21600"/>
                      <a:gd name="T3" fmla="*/ 12158 h 21600"/>
                      <a:gd name="T4" fmla="*/ 3237 w 21600"/>
                      <a:gd name="T5" fmla="*/ 21600 h 21600"/>
                      <a:gd name="T6" fmla="*/ 21600 w 21600"/>
                      <a:gd name="T7" fmla="*/ 6079 h 21600"/>
                      <a:gd name="T8" fmla="*/ 17694720 60000 65536"/>
                      <a:gd name="T9" fmla="*/ 5898240 60000 65536"/>
                      <a:gd name="T10" fmla="*/ 5898240 60000 65536"/>
                      <a:gd name="T11" fmla="*/ 0 60000 65536"/>
                      <a:gd name="T12" fmla="*/ 12427 w 21600"/>
                      <a:gd name="T13" fmla="*/ G1 h 21600"/>
                      <a:gd name="T14" fmla="*/ G8 w 21600"/>
                      <a:gd name="T15" fmla="*/ G2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21600" y="6079"/>
                        </a:moveTo>
                        <a:lnTo>
                          <a:pt x="15126" y="0"/>
                        </a:lnTo>
                        <a:lnTo>
                          <a:pt x="15126" y="2912"/>
                        </a:lnTo>
                        <a:lnTo>
                          <a:pt x="12427" y="2912"/>
                        </a:lnTo>
                        <a:cubicBezTo>
                          <a:pt x="5564" y="2912"/>
                          <a:pt x="0" y="7052"/>
                          <a:pt x="0" y="12158"/>
                        </a:cubicBezTo>
                        <a:lnTo>
                          <a:pt x="0" y="21600"/>
                        </a:lnTo>
                        <a:lnTo>
                          <a:pt x="6474" y="21600"/>
                        </a:lnTo>
                        <a:lnTo>
                          <a:pt x="6474" y="12158"/>
                        </a:lnTo>
                        <a:cubicBezTo>
                          <a:pt x="6474" y="10550"/>
                          <a:pt x="9139" y="9246"/>
                          <a:pt x="12427" y="9246"/>
                        </a:cubicBezTo>
                        <a:lnTo>
                          <a:pt x="15126" y="9246"/>
                        </a:lnTo>
                        <a:lnTo>
                          <a:pt x="15126" y="12158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eaLnBrk="1" hangingPunct="1"/>
                    <a:endParaRPr lang="sk-SK">
                      <a:solidFill>
                        <a:srgbClr val="FFFFFF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8" name="AutoShape 40">
                    <a:extLst>
                      <a:ext uri="{FF2B5EF4-FFF2-40B4-BE49-F238E27FC236}">
                        <a16:creationId xmlns:a16="http://schemas.microsoft.com/office/drawing/2014/main" id="{76F42EAF-C4C9-49F9-9B7D-01ABCC1616C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 flipH="1">
                    <a:off x="8819023" y="5557510"/>
                    <a:ext cx="763241" cy="784403"/>
                  </a:xfrm>
                  <a:custGeom>
                    <a:avLst/>
                    <a:gdLst>
                      <a:gd name="G0" fmla="+- 15126 0 0"/>
                      <a:gd name="G1" fmla="+- 2912 0 0"/>
                      <a:gd name="G2" fmla="+- 12158 0 2912"/>
                      <a:gd name="G3" fmla="+- G2 0 2912"/>
                      <a:gd name="G4" fmla="*/ G3 32768 32059"/>
                      <a:gd name="G5" fmla="*/ G4 1 2"/>
                      <a:gd name="G6" fmla="+- 21600 0 15126"/>
                      <a:gd name="G7" fmla="*/ G6 2912 6079"/>
                      <a:gd name="G8" fmla="+- G7 15126 0"/>
                      <a:gd name="T0" fmla="*/ 15126 w 21600"/>
                      <a:gd name="T1" fmla="*/ 0 h 21600"/>
                      <a:gd name="T2" fmla="*/ 15126 w 21600"/>
                      <a:gd name="T3" fmla="*/ 12158 h 21600"/>
                      <a:gd name="T4" fmla="*/ 3237 w 21600"/>
                      <a:gd name="T5" fmla="*/ 21600 h 21600"/>
                      <a:gd name="T6" fmla="*/ 21600 w 21600"/>
                      <a:gd name="T7" fmla="*/ 6079 h 21600"/>
                      <a:gd name="T8" fmla="*/ 17694720 60000 65536"/>
                      <a:gd name="T9" fmla="*/ 5898240 60000 65536"/>
                      <a:gd name="T10" fmla="*/ 5898240 60000 65536"/>
                      <a:gd name="T11" fmla="*/ 0 60000 65536"/>
                      <a:gd name="T12" fmla="*/ 12427 w 21600"/>
                      <a:gd name="T13" fmla="*/ G1 h 21600"/>
                      <a:gd name="T14" fmla="*/ G8 w 21600"/>
                      <a:gd name="T15" fmla="*/ G2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21600" y="6079"/>
                        </a:moveTo>
                        <a:lnTo>
                          <a:pt x="15126" y="0"/>
                        </a:lnTo>
                        <a:lnTo>
                          <a:pt x="15126" y="2912"/>
                        </a:lnTo>
                        <a:lnTo>
                          <a:pt x="12427" y="2912"/>
                        </a:lnTo>
                        <a:cubicBezTo>
                          <a:pt x="5564" y="2912"/>
                          <a:pt x="0" y="7052"/>
                          <a:pt x="0" y="12158"/>
                        </a:cubicBezTo>
                        <a:lnTo>
                          <a:pt x="0" y="21600"/>
                        </a:lnTo>
                        <a:lnTo>
                          <a:pt x="6474" y="21600"/>
                        </a:lnTo>
                        <a:lnTo>
                          <a:pt x="6474" y="12158"/>
                        </a:lnTo>
                        <a:cubicBezTo>
                          <a:pt x="6474" y="10550"/>
                          <a:pt x="9139" y="9246"/>
                          <a:pt x="12427" y="9246"/>
                        </a:cubicBezTo>
                        <a:lnTo>
                          <a:pt x="15126" y="9246"/>
                        </a:lnTo>
                        <a:lnTo>
                          <a:pt x="15126" y="12158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eaLnBrk="1" hangingPunct="1"/>
                    <a:endParaRPr lang="sk-SK">
                      <a:solidFill>
                        <a:srgbClr val="FFFFFF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2" name="Text Box 41">
                  <a:extLst>
                    <a:ext uri="{FF2B5EF4-FFF2-40B4-BE49-F238E27FC236}">
                      <a16:creationId xmlns:a16="http://schemas.microsoft.com/office/drawing/2014/main" id="{FA8F70BC-AED9-4B82-A924-D9B7296209F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334585" y="681892"/>
                  <a:ext cx="4968875" cy="267765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r" eaLnBrk="1" hangingPunct="1">
                    <a:spcBef>
                      <a:spcPct val="50000"/>
                    </a:spcBef>
                  </a:pPr>
                  <a:r>
                    <a:rPr lang="sk-SK" altLang="sk-SK" sz="6000" b="1" dirty="0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latin typeface="Arial" panose="020B0604020202020204" pitchFamily="34" charset="0"/>
                    </a:rPr>
                    <a:t>POSTUPNÝ</a:t>
                  </a:r>
                  <a:r>
                    <a:rPr lang="sk-SK" altLang="sk-SK" sz="5400" b="1" dirty="0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latin typeface="Arial" panose="020B0604020202020204" pitchFamily="34" charset="0"/>
                    </a:rPr>
                    <a:t> DUCHOVNÝ ÚPADOK</a:t>
                  </a:r>
                  <a:endParaRPr lang="cs-CZ" altLang="sk-SK" sz="5400" b="1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26" name="Title 1">
                <a:extLst>
                  <a:ext uri="{FF2B5EF4-FFF2-40B4-BE49-F238E27FC236}">
                    <a16:creationId xmlns:a16="http://schemas.microsoft.com/office/drawing/2014/main" id="{E7199C76-E076-40FD-B6F9-9AC096353A4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39500" y="4615115"/>
                <a:ext cx="2245260" cy="5847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Autofit/>
              </a:bodyPr>
              <a:lstStyle>
                <a:lvl1pPr marL="2286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200" b="0" kern="1200">
                    <a:solidFill>
                      <a:schemeClr val="bg1"/>
                    </a:solidFill>
                    <a:latin typeface="+mj-lt"/>
                    <a:ea typeface="+mj-ea"/>
                    <a:cs typeface="Arial" panose="020B0604020202020204" pitchFamily="34" charset="0"/>
                  </a:defRPr>
                </a:lvl1pPr>
                <a:lvl2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2pPr>
                <a:lvl3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3pPr>
                <a:lvl4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4pPr>
                <a:lvl5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5pPr>
                <a:lvl6pPr marL="4572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6pPr>
                <a:lvl7pPr marL="9144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7pPr>
                <a:lvl8pPr marL="13716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8pPr>
                <a:lvl9pPr marL="18288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9pPr>
              </a:lstStyle>
              <a:p>
                <a:pPr marL="0" algn="ctr"/>
                <a:r>
                  <a:rPr lang="sk-SK" b="1"/>
                  <a:t>Čistota</a:t>
                </a:r>
                <a:endParaRPr lang="sk-SK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249363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3">
            <a:extLst>
              <a:ext uri="{FF2B5EF4-FFF2-40B4-BE49-F238E27FC236}">
                <a16:creationId xmlns:a16="http://schemas.microsoft.com/office/drawing/2014/main" id="{4C516BE2-32AE-4B52-9E19-601DC53F3B90}"/>
              </a:ext>
            </a:extLst>
          </p:cNvPr>
          <p:cNvGrpSpPr/>
          <p:nvPr/>
        </p:nvGrpSpPr>
        <p:grpSpPr>
          <a:xfrm>
            <a:off x="540000" y="461020"/>
            <a:ext cx="8431984" cy="5911064"/>
            <a:chOff x="540000" y="461020"/>
            <a:chExt cx="8431984" cy="5911064"/>
          </a:xfrm>
        </p:grpSpPr>
        <p:grpSp>
          <p:nvGrpSpPr>
            <p:cNvPr id="24" name="Skupina 23">
              <a:extLst>
                <a:ext uri="{FF2B5EF4-FFF2-40B4-BE49-F238E27FC236}">
                  <a16:creationId xmlns:a16="http://schemas.microsoft.com/office/drawing/2014/main" id="{DF07A7A2-57C8-4803-AEE0-4B425A42955C}"/>
                </a:ext>
              </a:extLst>
            </p:cNvPr>
            <p:cNvGrpSpPr/>
            <p:nvPr/>
          </p:nvGrpSpPr>
          <p:grpSpPr>
            <a:xfrm>
              <a:off x="540000" y="3492084"/>
              <a:ext cx="2880000" cy="2880000"/>
              <a:chOff x="739175" y="2877468"/>
              <a:chExt cx="2880000" cy="2880000"/>
            </a:xfrm>
          </p:grpSpPr>
          <p:pic>
            <p:nvPicPr>
              <p:cNvPr id="19" name="Obrázok 18">
                <a:extLst>
                  <a:ext uri="{FF2B5EF4-FFF2-40B4-BE49-F238E27FC236}">
                    <a16:creationId xmlns:a16="http://schemas.microsoft.com/office/drawing/2014/main" id="{4BC837ED-56DD-428F-A5C1-1F2FF0712117}"/>
                  </a:ext>
                </a:extLst>
              </p:cNvPr>
              <p:cNvPicPr>
                <a:picLocks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39175" y="2877468"/>
                <a:ext cx="2880000" cy="2880000"/>
              </a:xfrm>
              <a:prstGeom prst="rect">
                <a:avLst/>
              </a:prstGeom>
            </p:spPr>
          </p:pic>
          <p:sp>
            <p:nvSpPr>
              <p:cNvPr id="21" name="Obdĺžnik 20">
                <a:extLst>
                  <a:ext uri="{FF2B5EF4-FFF2-40B4-BE49-F238E27FC236}">
                    <a16:creationId xmlns:a16="http://schemas.microsoft.com/office/drawing/2014/main" id="{E1D75E28-B917-4C93-8119-9E4747718F44}"/>
                  </a:ext>
                </a:extLst>
              </p:cNvPr>
              <p:cNvSpPr/>
              <p:nvPr/>
            </p:nvSpPr>
            <p:spPr>
              <a:xfrm>
                <a:off x="1704109" y="4000500"/>
                <a:ext cx="1236518" cy="584789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</p:grpSp>
        <p:sp>
          <p:nvSpPr>
            <p:cNvPr id="8" name="Text Box 30">
              <a:extLst>
                <a:ext uri="{FF2B5EF4-FFF2-40B4-BE49-F238E27FC236}">
                  <a16:creationId xmlns:a16="http://schemas.microsoft.com/office/drawing/2014/main" id="{22083334-2A8B-448B-8259-9F768DDF65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1931" y="1475523"/>
              <a:ext cx="1629838" cy="96484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1" hangingPunct="1"/>
              <a:r>
                <a:rPr lang="sk-SK" altLang="sk-SK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NEBIBLICKÝ POSTOJ</a:t>
              </a:r>
            </a:p>
            <a:p>
              <a:pPr algn="ctr" eaLnBrk="1" hangingPunct="1"/>
              <a:r>
                <a:rPr lang="sk-SK" altLang="sk-SK" sz="1400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neznalosť pravdy</a:t>
              </a:r>
            </a:p>
            <a:p>
              <a:pPr algn="ctr" eaLnBrk="1" hangingPunct="1"/>
              <a:r>
                <a:rPr lang="sk-SK" altLang="sk-SK" sz="1400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neznalosť Biblie</a:t>
              </a:r>
              <a:endParaRPr lang="cs-CZ" altLang="sk-SK" sz="1400" b="1" dirty="0">
                <a:solidFill>
                  <a:srgbClr val="00008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" name="Text Box 31">
              <a:extLst>
                <a:ext uri="{FF2B5EF4-FFF2-40B4-BE49-F238E27FC236}">
                  <a16:creationId xmlns:a16="http://schemas.microsoft.com/office/drawing/2014/main" id="{2717DF91-84B0-4CF4-8506-395ABECE23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2827" y="2464197"/>
              <a:ext cx="1629838" cy="96484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1" hangingPunct="1">
                <a:lnSpc>
                  <a:spcPct val="90000"/>
                </a:lnSpc>
              </a:pPr>
              <a:r>
                <a:rPr lang="sk-SK" altLang="sk-SK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POKUŠENIE</a:t>
              </a:r>
            </a:p>
            <a:p>
              <a:pPr algn="ctr" eaLnBrk="1" hangingPunct="1">
                <a:lnSpc>
                  <a:spcPct val="90000"/>
                </a:lnSpc>
              </a:pPr>
              <a:r>
                <a:rPr lang="sk-SK" altLang="sk-SK" sz="1300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Myšlienky</a:t>
              </a:r>
            </a:p>
            <a:p>
              <a:pPr algn="ctr" eaLnBrk="1" hangingPunct="1">
                <a:lnSpc>
                  <a:spcPct val="90000"/>
                </a:lnSpc>
              </a:pPr>
              <a:r>
                <a:rPr lang="sk-SK" altLang="sk-SK" sz="1300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Túžby</a:t>
              </a:r>
            </a:p>
            <a:p>
              <a:pPr algn="ctr" eaLnBrk="1" hangingPunct="1">
                <a:lnSpc>
                  <a:spcPct val="90000"/>
                </a:lnSpc>
              </a:pPr>
              <a:r>
                <a:rPr lang="sk-SK" altLang="sk-SK" sz="1300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Vábenie</a:t>
              </a:r>
            </a:p>
            <a:p>
              <a:pPr algn="ctr" eaLnBrk="1" hangingPunct="1">
                <a:lnSpc>
                  <a:spcPct val="90000"/>
                </a:lnSpc>
              </a:pPr>
              <a:r>
                <a:rPr lang="sk-SK" altLang="sk-SK" sz="1300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Príležitosť</a:t>
              </a:r>
            </a:p>
          </p:txBody>
        </p:sp>
        <p:sp>
          <p:nvSpPr>
            <p:cNvPr id="10" name="Text Box 32">
              <a:extLst>
                <a:ext uri="{FF2B5EF4-FFF2-40B4-BE49-F238E27FC236}">
                  <a16:creationId xmlns:a16="http://schemas.microsoft.com/office/drawing/2014/main" id="{39FDE11A-063C-454C-831D-3005FDBE0A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35006" y="3504533"/>
              <a:ext cx="1629838" cy="96484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108000" rIns="0" bIns="36000"/>
            <a:lstStyle/>
            <a:p>
              <a:pPr algn="ctr" eaLnBrk="1" hangingPunct="1">
                <a:spcBef>
                  <a:spcPts val="0"/>
                </a:spcBef>
              </a:pPr>
              <a:r>
                <a:rPr lang="hu-HU" altLang="sk-SK" sz="2000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SKUTKY</a:t>
              </a:r>
            </a:p>
            <a:p>
              <a:pPr algn="ctr" eaLnBrk="1" hangingPunct="1"/>
              <a:r>
                <a:rPr lang="hu-HU" altLang="sk-SK" sz="1400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HRIECH</a:t>
              </a:r>
            </a:p>
            <a:p>
              <a:pPr algn="ctr" eaLnBrk="1" hangingPunct="1"/>
              <a:r>
                <a:rPr lang="hu-HU" altLang="sk-SK" sz="1400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PREVINENIE</a:t>
              </a:r>
              <a:endParaRPr lang="cs-CZ" altLang="sk-SK" b="1" dirty="0">
                <a:solidFill>
                  <a:srgbClr val="00008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AutoShape 36">
              <a:extLst>
                <a:ext uri="{FF2B5EF4-FFF2-40B4-BE49-F238E27FC236}">
                  <a16:creationId xmlns:a16="http://schemas.microsoft.com/office/drawing/2014/main" id="{E5D26D1D-2B8A-4201-8CE1-A63047D7434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>
              <a:off x="1612365" y="2503410"/>
              <a:ext cx="763241" cy="784403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sk-SK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5" name="AutoShape 37">
              <a:extLst>
                <a:ext uri="{FF2B5EF4-FFF2-40B4-BE49-F238E27FC236}">
                  <a16:creationId xmlns:a16="http://schemas.microsoft.com/office/drawing/2014/main" id="{99C5849D-8E95-4283-956A-CBC6F448B7D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>
              <a:off x="3325325" y="3534580"/>
              <a:ext cx="763241" cy="784403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sk-SK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" name="Text Box 41">
              <a:extLst>
                <a:ext uri="{FF2B5EF4-FFF2-40B4-BE49-F238E27FC236}">
                  <a16:creationId xmlns:a16="http://schemas.microsoft.com/office/drawing/2014/main" id="{FA8F70BC-AED9-4B82-A924-D9B7296209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0001" y="461020"/>
              <a:ext cx="8431983" cy="7694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1" hangingPunct="1">
                <a:spcBef>
                  <a:spcPts val="600"/>
                </a:spcBef>
              </a:pPr>
              <a:r>
                <a:rPr lang="sk-SK" altLang="sk-SK" sz="4400" b="1" dirty="0">
                  <a:solidFill>
                    <a:schemeClr val="accent5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</a:rPr>
                <a:t>OBNOVA ZMÝŠĽANIA - OBRAT</a:t>
              </a:r>
              <a:endParaRPr lang="cs-CZ" altLang="sk-SK" sz="44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64186C0-F99F-6B43-91FB-A90345A5D3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9500" y="4615115"/>
            <a:ext cx="2245260" cy="584789"/>
          </a:xfrm>
        </p:spPr>
        <p:txBody>
          <a:bodyPr/>
          <a:lstStyle/>
          <a:p>
            <a:pPr marL="0" algn="ctr"/>
            <a:r>
              <a:rPr lang="sk-SK" b="1" dirty="0"/>
              <a:t>Čistota</a:t>
            </a:r>
          </a:p>
        </p:txBody>
      </p:sp>
      <p:grpSp>
        <p:nvGrpSpPr>
          <p:cNvPr id="5" name="Skupina 4">
            <a:extLst>
              <a:ext uri="{FF2B5EF4-FFF2-40B4-BE49-F238E27FC236}">
                <a16:creationId xmlns:a16="http://schemas.microsoft.com/office/drawing/2014/main" id="{0F5AF0AB-100C-46BA-B231-7ED0FF795F24}"/>
              </a:ext>
            </a:extLst>
          </p:cNvPr>
          <p:cNvGrpSpPr/>
          <p:nvPr/>
        </p:nvGrpSpPr>
        <p:grpSpPr>
          <a:xfrm>
            <a:off x="5950955" y="2541166"/>
            <a:ext cx="1774883" cy="1789511"/>
            <a:chOff x="5950955" y="2541166"/>
            <a:chExt cx="1774883" cy="1789511"/>
          </a:xfrm>
        </p:grpSpPr>
        <p:sp>
          <p:nvSpPr>
            <p:cNvPr id="11" name="Text Box 33">
              <a:extLst>
                <a:ext uri="{FF2B5EF4-FFF2-40B4-BE49-F238E27FC236}">
                  <a16:creationId xmlns:a16="http://schemas.microsoft.com/office/drawing/2014/main" id="{AB2E4D8A-7C13-4B25-8013-7199C53E4F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0" y="2541166"/>
              <a:ext cx="1629838" cy="96484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108000" rIns="0" bIns="36000"/>
            <a:lstStyle/>
            <a:p>
              <a:pPr algn="ctr" eaLnBrk="1" hangingPunct="1">
                <a:lnSpc>
                  <a:spcPct val="90000"/>
                </a:lnSpc>
              </a:pPr>
              <a:r>
                <a:rPr lang="sk-SK" altLang="sk-SK" b="1" dirty="0">
                  <a:solidFill>
                    <a:srgbClr val="FF0066"/>
                  </a:solidFill>
                  <a:latin typeface="Arial" panose="020B0604020202020204" pitchFamily="34" charset="0"/>
                </a:rPr>
                <a:t>Pokánie </a:t>
              </a:r>
            </a:p>
            <a:p>
              <a:pPr algn="ctr" eaLnBrk="1" hangingPunct="1">
                <a:lnSpc>
                  <a:spcPct val="90000"/>
                </a:lnSpc>
              </a:pPr>
              <a:r>
                <a:rPr lang="sk-SK" altLang="sk-SK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ODPUSTENIESLOBODA</a:t>
              </a:r>
              <a:endParaRPr lang="cs-CZ" altLang="sk-SK" sz="1600" b="1" dirty="0">
                <a:solidFill>
                  <a:srgbClr val="00008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" name="AutoShape 38">
              <a:extLst>
                <a:ext uri="{FF2B5EF4-FFF2-40B4-BE49-F238E27FC236}">
                  <a16:creationId xmlns:a16="http://schemas.microsoft.com/office/drawing/2014/main" id="{4CBD8A14-6790-4881-BE1E-81ED829700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 flipH="1">
              <a:off x="5961536" y="3556855"/>
              <a:ext cx="763241" cy="784403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rgbClr val="FF00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sk-SK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6" name="Skupina 5">
            <a:extLst>
              <a:ext uri="{FF2B5EF4-FFF2-40B4-BE49-F238E27FC236}">
                <a16:creationId xmlns:a16="http://schemas.microsoft.com/office/drawing/2014/main" id="{5F33037C-3AC5-4AE3-8EB7-C435D7AF75AB}"/>
              </a:ext>
            </a:extLst>
          </p:cNvPr>
          <p:cNvGrpSpPr/>
          <p:nvPr/>
        </p:nvGrpSpPr>
        <p:grpSpPr>
          <a:xfrm>
            <a:off x="7860279" y="1588268"/>
            <a:ext cx="1726553" cy="1785591"/>
            <a:chOff x="7860279" y="1588268"/>
            <a:chExt cx="1726553" cy="1785591"/>
          </a:xfrm>
        </p:grpSpPr>
        <p:sp>
          <p:nvSpPr>
            <p:cNvPr id="12" name="Text Box 34">
              <a:extLst>
                <a:ext uri="{FF2B5EF4-FFF2-40B4-BE49-F238E27FC236}">
                  <a16:creationId xmlns:a16="http://schemas.microsoft.com/office/drawing/2014/main" id="{8F6B7D28-8D61-4E7B-A9D2-DC8AAD57CE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56994" y="1588268"/>
              <a:ext cx="1629838" cy="96484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144000" rIns="0" bIns="36000"/>
            <a:lstStyle/>
            <a:p>
              <a:pPr algn="ctr" eaLnBrk="1" hangingPunct="1">
                <a:spcBef>
                  <a:spcPts val="600"/>
                </a:spcBef>
              </a:pPr>
              <a:r>
                <a:rPr lang="sk-SK" altLang="sk-SK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Zmení sa</a:t>
              </a:r>
            </a:p>
            <a:p>
              <a:pPr algn="ctr" eaLnBrk="1" hangingPunct="1">
                <a:spcBef>
                  <a:spcPts val="600"/>
                </a:spcBef>
              </a:pPr>
              <a:r>
                <a:rPr lang="sk-SK" altLang="sk-SK" b="1" dirty="0">
                  <a:solidFill>
                    <a:srgbClr val="FF0066"/>
                  </a:solidFill>
                  <a:latin typeface="Arial" panose="020B0604020202020204" pitchFamily="34" charset="0"/>
                </a:rPr>
                <a:t>CHARAKTER</a:t>
              </a:r>
            </a:p>
          </p:txBody>
        </p:sp>
        <p:sp>
          <p:nvSpPr>
            <p:cNvPr id="17" name="AutoShape 39">
              <a:extLst>
                <a:ext uri="{FF2B5EF4-FFF2-40B4-BE49-F238E27FC236}">
                  <a16:creationId xmlns:a16="http://schemas.microsoft.com/office/drawing/2014/main" id="{8B04C3DA-472A-4808-B0AB-D628ABCA0E5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 flipH="1">
              <a:off x="7870860" y="2600037"/>
              <a:ext cx="763241" cy="784403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sk-SK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7" name="Skupina 6">
            <a:extLst>
              <a:ext uri="{FF2B5EF4-FFF2-40B4-BE49-F238E27FC236}">
                <a16:creationId xmlns:a16="http://schemas.microsoft.com/office/drawing/2014/main" id="{23EF95A1-7725-4E4E-AB3A-AA93635E9810}"/>
              </a:ext>
            </a:extLst>
          </p:cNvPr>
          <p:cNvGrpSpPr/>
          <p:nvPr/>
        </p:nvGrpSpPr>
        <p:grpSpPr>
          <a:xfrm>
            <a:off x="9696227" y="611480"/>
            <a:ext cx="1733136" cy="1822347"/>
            <a:chOff x="9696227" y="611480"/>
            <a:chExt cx="1733136" cy="1822347"/>
          </a:xfrm>
        </p:grpSpPr>
        <p:sp>
          <p:nvSpPr>
            <p:cNvPr id="13" name="Text Box 35">
              <a:extLst>
                <a:ext uri="{FF2B5EF4-FFF2-40B4-BE49-F238E27FC236}">
                  <a16:creationId xmlns:a16="http://schemas.microsoft.com/office/drawing/2014/main" id="{CF8C697F-2D99-4E0E-B110-1B754437F8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99525" y="611480"/>
              <a:ext cx="1629838" cy="96484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36000" rIns="0" bIns="36000"/>
            <a:lstStyle/>
            <a:p>
              <a:pPr algn="ctr" eaLnBrk="1" hangingPunct="1"/>
              <a:r>
                <a:rPr lang="sk-SK" altLang="sk-SK" sz="2000" b="1" dirty="0">
                  <a:solidFill>
                    <a:srgbClr val="FF0066"/>
                  </a:solidFill>
                  <a:latin typeface="Arial" panose="020B0604020202020204" pitchFamily="34" charset="0"/>
                </a:rPr>
                <a:t>OSUD</a:t>
              </a:r>
            </a:p>
            <a:p>
              <a:pPr algn="ctr" eaLnBrk="1" hangingPunct="1"/>
              <a:r>
                <a:rPr lang="sk-SK" altLang="sk-SK" sz="2000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Požehnanie</a:t>
              </a:r>
            </a:p>
            <a:p>
              <a:pPr algn="ctr" eaLnBrk="1" hangingPunct="1"/>
              <a:r>
                <a:rPr lang="sk-SK" altLang="sk-SK" sz="2000" b="1" dirty="0">
                  <a:solidFill>
                    <a:srgbClr val="000080"/>
                  </a:solidFill>
                  <a:latin typeface="Arial" panose="020B0604020202020204" pitchFamily="34" charset="0"/>
                </a:rPr>
                <a:t>Večný život</a:t>
              </a:r>
              <a:endParaRPr lang="sk-SK" altLang="sk-SK" sz="2000" dirty="0">
                <a:solidFill>
                  <a:srgbClr val="00008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8" name="AutoShape 40">
              <a:extLst>
                <a:ext uri="{FF2B5EF4-FFF2-40B4-BE49-F238E27FC236}">
                  <a16:creationId xmlns:a16="http://schemas.microsoft.com/office/drawing/2014/main" id="{76F42EAF-C4C9-49F9-9B7D-01ABCC1616C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 flipH="1">
              <a:off x="9706808" y="1660005"/>
              <a:ext cx="763241" cy="784403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sk-SK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07894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: zaoblené rohy 4">
            <a:extLst>
              <a:ext uri="{FF2B5EF4-FFF2-40B4-BE49-F238E27FC236}">
                <a16:creationId xmlns:a16="http://schemas.microsoft.com/office/drawing/2014/main" id="{5C976C7D-8977-4C25-8949-E61F8456CEBB}"/>
              </a:ext>
            </a:extLst>
          </p:cNvPr>
          <p:cNvSpPr/>
          <p:nvPr/>
        </p:nvSpPr>
        <p:spPr>
          <a:xfrm>
            <a:off x="612000" y="719999"/>
            <a:ext cx="10980000" cy="5472000"/>
          </a:xfrm>
          <a:prstGeom prst="roundRect">
            <a:avLst>
              <a:gd name="adj" fmla="val 2920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EB048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Rim</a:t>
            </a:r>
            <a:r>
              <a:rPr kumimoji="0" lang="sk-SK" sz="3600" b="1" i="0" u="none" strike="noStrike" kern="1200" cap="none" spc="0" normalizeH="0" baseline="0" noProof="0" dirty="0">
                <a:ln>
                  <a:noFill/>
                </a:ln>
                <a:solidFill>
                  <a:srgbClr val="FEB048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 12:1-2 </a:t>
            </a:r>
            <a:r>
              <a:rPr kumimoji="0" lang="sk-SK" sz="36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„</a:t>
            </a:r>
            <a:r>
              <a:rPr kumimoji="0" lang="sk-SK" sz="3600" b="1" i="1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Prosím vás teda, bratia</a:t>
            </a:r>
            <a:r>
              <a:rPr kumimoji="0" lang="sk-SK" sz="36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, pre rôzne milosrdenstvo Božie, žeby ste ta dali svoje telá v živú obeť svätú a ľúbu Bohu, rozumnú to vašu </a:t>
            </a:r>
            <a:r>
              <a:rPr kumimoji="0" lang="sk-SK" sz="3600" b="1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svätoslužbu</a:t>
            </a:r>
            <a:r>
              <a:rPr kumimoji="0" lang="sk-SK" sz="36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. A nepripodobňujte sa tomuto svetu, ale sa premeňte obnovením svojej mysli, aby ste skúšali, čo je vôľa Božia, to, čo je dobré, ľúbe a dokonalé!“</a:t>
            </a:r>
            <a:endParaRPr kumimoji="0" lang="en-US" altLang="en-US" sz="3600" b="1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Glegoo" pitchFamily="2" charset="0"/>
              <a:cs typeface="Glego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6062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2">
            <a:extLst>
              <a:ext uri="{FF2B5EF4-FFF2-40B4-BE49-F238E27FC236}">
                <a16:creationId xmlns:a16="http://schemas.microsoft.com/office/drawing/2014/main" id="{26569B9A-5FC2-8040-BF84-F3F35E2950E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590925" y="2346325"/>
            <a:ext cx="4983163" cy="584200"/>
          </a:xfrm>
        </p:spPr>
        <p:txBody>
          <a:bodyPr/>
          <a:lstStyle/>
          <a:p>
            <a:r>
              <a:rPr lang="sk-SK" sz="6000" b="1" dirty="0"/>
              <a:t>Čistota</a:t>
            </a:r>
            <a:r>
              <a:rPr lang="sk-SK" sz="6000" dirty="0"/>
              <a:t> </a:t>
            </a:r>
            <a:endParaRPr lang="en-US" altLang="en-US" sz="6000" dirty="0"/>
          </a:p>
        </p:txBody>
      </p:sp>
      <p:sp>
        <p:nvSpPr>
          <p:cNvPr id="28674" name="Subtitle 3">
            <a:extLst>
              <a:ext uri="{FF2B5EF4-FFF2-40B4-BE49-F238E27FC236}">
                <a16:creationId xmlns:a16="http://schemas.microsoft.com/office/drawing/2014/main" id="{53C3E4A7-412A-9C43-80F1-77487C4A756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590925" y="3948113"/>
            <a:ext cx="4983163" cy="538162"/>
          </a:xfrm>
        </p:spPr>
        <p:txBody>
          <a:bodyPr/>
          <a:lstStyle/>
          <a:p>
            <a:r>
              <a:rPr lang="sk-SK" altLang="en-US" sz="6000" b="1" i="0" dirty="0">
                <a:ea typeface="Glegoo" pitchFamily="2" charset="0"/>
                <a:cs typeface="Glegoo" pitchFamily="2" charset="0"/>
              </a:rPr>
              <a:t>CHCEŠ TO?</a:t>
            </a:r>
            <a:endParaRPr lang="en-US" altLang="en-US" sz="6000" b="1" i="0" dirty="0">
              <a:ea typeface="Glegoo" pitchFamily="2" charset="0"/>
              <a:cs typeface="Glegoo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776330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/>
      <p:bldP spid="2867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: zaoblené rohy 4">
            <a:extLst>
              <a:ext uri="{FF2B5EF4-FFF2-40B4-BE49-F238E27FC236}">
                <a16:creationId xmlns:a16="http://schemas.microsoft.com/office/drawing/2014/main" id="{53B9F4CD-4B94-4666-990F-676F00E7512D}"/>
              </a:ext>
            </a:extLst>
          </p:cNvPr>
          <p:cNvSpPr/>
          <p:nvPr/>
        </p:nvSpPr>
        <p:spPr>
          <a:xfrm>
            <a:off x="612000" y="719999"/>
            <a:ext cx="10980000" cy="5472000"/>
          </a:xfrm>
          <a:prstGeom prst="roundRect">
            <a:avLst>
              <a:gd name="adj" fmla="val 2920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 eaLnBrk="1" hangingPunct="1">
              <a:spcBef>
                <a:spcPts val="0"/>
              </a:spcBef>
              <a:spcAft>
                <a:spcPts val="1200"/>
              </a:spcAft>
            </a:pPr>
            <a:r>
              <a:rPr lang="sk-SK" sz="9600" b="1" dirty="0">
                <a:solidFill>
                  <a:srgbClr val="FEB048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ČISTOTA</a:t>
            </a:r>
          </a:p>
          <a:p>
            <a:pPr lvl="0" algn="ctr" eaLnBrk="1" hangingPunct="1">
              <a:spcBef>
                <a:spcPts val="0"/>
              </a:spcBef>
              <a:spcAft>
                <a:spcPts val="0"/>
              </a:spcAft>
            </a:pPr>
            <a:r>
              <a:rPr lang="sk-SK" sz="4000" b="1" dirty="0">
                <a:solidFill>
                  <a:srgbClr val="FEB048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* * * * *</a:t>
            </a:r>
          </a:p>
          <a:p>
            <a:pPr lvl="0" algn="ctr" eaLnBrk="1" hangingPunct="1">
              <a:spcBef>
                <a:spcPts val="0"/>
              </a:spcBef>
              <a:spcAft>
                <a:spcPts val="0"/>
              </a:spcAft>
            </a:pPr>
            <a:r>
              <a:rPr lang="sk-SK" sz="9600" b="1" dirty="0">
                <a:solidFill>
                  <a:srgbClr val="FEB048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OBNOVA ZMÝŠĽANIA</a:t>
            </a:r>
          </a:p>
        </p:txBody>
      </p:sp>
    </p:spTree>
    <p:extLst>
      <p:ext uri="{BB962C8B-B14F-4D97-AF65-F5344CB8AC3E}">
        <p14:creationId xmlns:p14="http://schemas.microsoft.com/office/powerpoint/2010/main" val="858709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BlokTextu 2">
            <a:extLst>
              <a:ext uri="{FF2B5EF4-FFF2-40B4-BE49-F238E27FC236}">
                <a16:creationId xmlns:a16="http://schemas.microsoft.com/office/drawing/2014/main" id="{A5E17509-2C11-47E7-9959-4B6787F26074}"/>
              </a:ext>
            </a:extLst>
          </p:cNvPr>
          <p:cNvSpPr txBox="1">
            <a:spLocks/>
          </p:cNvSpPr>
          <p:nvPr/>
        </p:nvSpPr>
        <p:spPr>
          <a:xfrm>
            <a:off x="324000" y="360000"/>
            <a:ext cx="11608420" cy="615600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sk-SK" sz="9600" b="1" dirty="0">
                <a:ln w="28575">
                  <a:solidFill>
                    <a:schemeClr val="tx1"/>
                  </a:solidFill>
                </a:ln>
                <a:solidFill>
                  <a:schemeClr val="bg1"/>
                </a:solidFill>
                <a:latin typeface="+mj-lt"/>
              </a:rPr>
              <a:t>GOLGOTA </a:t>
            </a:r>
          </a:p>
          <a:p>
            <a:pPr algn="ctr"/>
            <a:r>
              <a:rPr lang="sk-SK" sz="9600" b="1" dirty="0">
                <a:ln w="28575">
                  <a:solidFill>
                    <a:schemeClr val="tx1"/>
                  </a:solidFill>
                </a:ln>
                <a:solidFill>
                  <a:schemeClr val="bg1"/>
                </a:solidFill>
                <a:latin typeface="+mj-lt"/>
              </a:rPr>
              <a:t>nebola žiadne</a:t>
            </a:r>
          </a:p>
          <a:p>
            <a:pPr algn="ctr"/>
            <a:r>
              <a:rPr lang="sk-SK" sz="9600" b="1" dirty="0">
                <a:ln w="28575">
                  <a:solidFill>
                    <a:schemeClr val="tx1"/>
                  </a:solidFill>
                </a:ln>
                <a:solidFill>
                  <a:schemeClr val="bg1"/>
                </a:solidFill>
                <a:latin typeface="+mj-lt"/>
              </a:rPr>
              <a:t>zábavné predstavenie</a:t>
            </a:r>
          </a:p>
        </p:txBody>
      </p:sp>
    </p:spTree>
    <p:extLst>
      <p:ext uri="{BB962C8B-B14F-4D97-AF65-F5344CB8AC3E}">
        <p14:creationId xmlns:p14="http://schemas.microsoft.com/office/powerpoint/2010/main" val="36266542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>
            <a:extLst>
              <a:ext uri="{FF2B5EF4-FFF2-40B4-BE49-F238E27FC236}">
                <a16:creationId xmlns:a16="http://schemas.microsoft.com/office/drawing/2014/main" id="{35696B9F-2891-2949-9DD9-329C389C922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524000" y="858644"/>
            <a:ext cx="9144000" cy="981307"/>
          </a:xfrm>
          <a:noFill/>
        </p:spPr>
        <p:txBody>
          <a:bodyPr lIns="0" tIns="0" rIns="0" bIns="0"/>
          <a:lstStyle/>
          <a:p>
            <a:pPr marL="0" algn="ctr" eaLnBrk="1" hangingPunct="1">
              <a:lnSpc>
                <a:spcPct val="100000"/>
              </a:lnSpc>
            </a:pPr>
            <a:r>
              <a:rPr lang="sk-SK" altLang="en-US" sz="6000" b="1" dirty="0"/>
              <a:t>Čistota     =     posvätenie</a:t>
            </a:r>
          </a:p>
        </p:txBody>
      </p:sp>
      <p:sp>
        <p:nvSpPr>
          <p:cNvPr id="6" name="Obdĺžnik: zaoblené rohy 5">
            <a:extLst>
              <a:ext uri="{FF2B5EF4-FFF2-40B4-BE49-F238E27FC236}">
                <a16:creationId xmlns:a16="http://schemas.microsoft.com/office/drawing/2014/main" id="{29D4C5F3-DF97-445E-BF14-A10C1A055624}"/>
              </a:ext>
            </a:extLst>
          </p:cNvPr>
          <p:cNvSpPr/>
          <p:nvPr/>
        </p:nvSpPr>
        <p:spPr>
          <a:xfrm>
            <a:off x="578546" y="2107580"/>
            <a:ext cx="10943999" cy="3601843"/>
          </a:xfrm>
          <a:prstGeom prst="roundRect">
            <a:avLst>
              <a:gd name="adj" fmla="val 2920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>
              <a:lnSpc>
                <a:spcPct val="107000"/>
              </a:lnSpc>
              <a:spcAft>
                <a:spcPts val="0"/>
              </a:spcAft>
            </a:pPr>
            <a:r>
              <a:rPr lang="sk-SK" sz="6000" b="1" dirty="0">
                <a:solidFill>
                  <a:srgbClr val="FFFFFF"/>
                </a:solidFill>
                <a:latin typeface="Calibri" panose="020F0502020204030204" pitchFamily="34" charset="0"/>
              </a:rPr>
              <a:t>BOH nehľadá zlaté nádoby, ani strieborné nádoby, ale nádoby, ktoré musia byť čisté.</a:t>
            </a:r>
            <a:endParaRPr lang="sk-SK" sz="6000" dirty="0">
              <a:solidFill>
                <a:srgbClr val="19232F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2">
            <a:extLst>
              <a:ext uri="{FF2B5EF4-FFF2-40B4-BE49-F238E27FC236}">
                <a16:creationId xmlns:a16="http://schemas.microsoft.com/office/drawing/2014/main" id="{26569B9A-5FC2-8040-BF84-F3F35E2950E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04418" y="1180962"/>
            <a:ext cx="4983163" cy="1761893"/>
          </a:xfrm>
        </p:spPr>
        <p:txBody>
          <a:bodyPr/>
          <a:lstStyle/>
          <a:p>
            <a:r>
              <a:rPr lang="sk-SK" sz="6000" b="1" dirty="0"/>
              <a:t>Čo je posvätenie?</a:t>
            </a:r>
          </a:p>
        </p:txBody>
      </p:sp>
      <p:sp>
        <p:nvSpPr>
          <p:cNvPr id="10" name="Obdĺžnik: zaoblené rohy 9">
            <a:extLst>
              <a:ext uri="{FF2B5EF4-FFF2-40B4-BE49-F238E27FC236}">
                <a16:creationId xmlns:a16="http://schemas.microsoft.com/office/drawing/2014/main" id="{E9DCA75B-95E6-4E00-853E-691A2E0C3D14}"/>
              </a:ext>
            </a:extLst>
          </p:cNvPr>
          <p:cNvSpPr/>
          <p:nvPr/>
        </p:nvSpPr>
        <p:spPr>
          <a:xfrm>
            <a:off x="611999" y="3066584"/>
            <a:ext cx="10944000" cy="3534937"/>
          </a:xfrm>
          <a:prstGeom prst="roundRect">
            <a:avLst>
              <a:gd name="adj" fmla="val 2920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>
              <a:lnSpc>
                <a:spcPct val="110000"/>
              </a:lnSpc>
              <a:spcAft>
                <a:spcPts val="0"/>
              </a:spcAft>
            </a:pPr>
            <a:r>
              <a:rPr lang="sk-SK" sz="4000" b="1" dirty="0">
                <a:solidFill>
                  <a:srgbClr val="FEB048">
                    <a:lumMod val="60000"/>
                    <a:lumOff val="40000"/>
                  </a:srgbClr>
                </a:solidFill>
                <a:latin typeface="Arial" panose="020B0604020202020204" pitchFamily="34" charset="0"/>
                <a:ea typeface="Glegoo"/>
                <a:cs typeface="Arial" panose="020B0604020202020204" pitchFamily="34" charset="0"/>
              </a:rPr>
              <a:t>1Tes 5:23 </a:t>
            </a:r>
            <a:r>
              <a:rPr lang="sk-SK" sz="4000" i="1" dirty="0">
                <a:solidFill>
                  <a:srgbClr val="FFFFFF"/>
                </a:solidFill>
                <a:latin typeface="Arial" panose="020B0604020202020204" pitchFamily="34" charset="0"/>
                <a:ea typeface="Glegoo"/>
                <a:cs typeface="Arial" panose="020B0604020202020204" pitchFamily="34" charset="0"/>
              </a:rPr>
              <a:t>„A on sám, Boh pokoja, nech vás ráči celých posvätiť a </a:t>
            </a:r>
            <a:r>
              <a:rPr lang="sk-SK" sz="4000" b="1" i="1" dirty="0">
                <a:solidFill>
                  <a:srgbClr val="2CCB70">
                    <a:lumMod val="40000"/>
                    <a:lumOff val="60000"/>
                  </a:srgbClr>
                </a:solidFill>
                <a:latin typeface="Arial" panose="020B0604020202020204" pitchFamily="34" charset="0"/>
                <a:ea typeface="Glegoo"/>
                <a:cs typeface="Arial" panose="020B0604020202020204" pitchFamily="34" charset="0"/>
              </a:rPr>
              <a:t>váš duch </a:t>
            </a:r>
            <a:r>
              <a:rPr lang="sk-SK" sz="4000" i="1" dirty="0">
                <a:solidFill>
                  <a:srgbClr val="FFFFFF"/>
                </a:solidFill>
                <a:latin typeface="Arial" panose="020B0604020202020204" pitchFamily="34" charset="0"/>
                <a:ea typeface="Glegoo"/>
                <a:cs typeface="Arial" panose="020B0604020202020204" pitchFamily="34" charset="0"/>
              </a:rPr>
              <a:t>nech je zachovaný celý a neporušený </a:t>
            </a:r>
            <a:r>
              <a:rPr lang="sk-SK" sz="4000" b="1" i="1" dirty="0">
                <a:solidFill>
                  <a:srgbClr val="2CCB70">
                    <a:lumMod val="40000"/>
                    <a:lumOff val="60000"/>
                  </a:srgbClr>
                </a:solidFill>
                <a:latin typeface="Arial" panose="020B0604020202020204" pitchFamily="34" charset="0"/>
                <a:ea typeface="Glegoo"/>
                <a:cs typeface="Arial" panose="020B0604020202020204" pitchFamily="34" charset="0"/>
              </a:rPr>
              <a:t>i duša i telo </a:t>
            </a:r>
            <a:r>
              <a:rPr lang="sk-SK" sz="4000" i="1" dirty="0">
                <a:solidFill>
                  <a:srgbClr val="FFFFFF"/>
                </a:solidFill>
                <a:latin typeface="Arial" panose="020B0604020202020204" pitchFamily="34" charset="0"/>
                <a:ea typeface="Glegoo"/>
                <a:cs typeface="Arial" panose="020B0604020202020204" pitchFamily="34" charset="0"/>
              </a:rPr>
              <a:t>bezúhonne, keď príde náš Pán Ježiš Kristus.“</a:t>
            </a:r>
            <a:endParaRPr lang="sk-SK" sz="4000" dirty="0">
              <a:solidFill>
                <a:srgbClr val="19232F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361248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5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/>
      <p:bldP spid="10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: zaoblené rohy 4">
            <a:extLst>
              <a:ext uri="{FF2B5EF4-FFF2-40B4-BE49-F238E27FC236}">
                <a16:creationId xmlns:a16="http://schemas.microsoft.com/office/drawing/2014/main" id="{5C976C7D-8977-4C25-8949-E61F8456CEBB}"/>
              </a:ext>
            </a:extLst>
          </p:cNvPr>
          <p:cNvSpPr/>
          <p:nvPr/>
        </p:nvSpPr>
        <p:spPr>
          <a:xfrm>
            <a:off x="612000" y="719999"/>
            <a:ext cx="10980000" cy="5472000"/>
          </a:xfrm>
          <a:prstGeom prst="roundRect">
            <a:avLst>
              <a:gd name="adj" fmla="val 2920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 eaLnBrk="1" hangingPunct="1">
              <a:lnSpc>
                <a:spcPct val="120000"/>
              </a:lnSpc>
              <a:spcBef>
                <a:spcPts val="0"/>
              </a:spcBef>
            </a:pPr>
            <a:r>
              <a:rPr lang="da-DK" sz="5400" b="1" dirty="0">
                <a:solidFill>
                  <a:srgbClr val="FEB048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Žid 12:1 </a:t>
            </a:r>
          </a:p>
          <a:p>
            <a:pPr lvl="0" algn="ctr" eaLnBrk="1" hangingPunct="1">
              <a:lnSpc>
                <a:spcPct val="120000"/>
              </a:lnSpc>
              <a:spcBef>
                <a:spcPts val="0"/>
              </a:spcBef>
            </a:pPr>
            <a:r>
              <a:rPr lang="da-DK" sz="5400" b="1" dirty="0">
                <a:solidFill>
                  <a:srgbClr val="FEB048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R</a:t>
            </a:r>
            <a:r>
              <a:rPr lang="sk-SK" sz="5400" b="1" dirty="0">
                <a:solidFill>
                  <a:srgbClr val="FEB048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i</a:t>
            </a:r>
            <a:r>
              <a:rPr lang="da-DK" sz="5400" b="1" dirty="0">
                <a:solidFill>
                  <a:srgbClr val="FEB048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m 13:12-14 </a:t>
            </a:r>
          </a:p>
          <a:p>
            <a:pPr lvl="0" algn="ctr" eaLnBrk="1" hangingPunct="1">
              <a:lnSpc>
                <a:spcPct val="120000"/>
              </a:lnSpc>
              <a:spcBef>
                <a:spcPts val="0"/>
              </a:spcBef>
            </a:pPr>
            <a:r>
              <a:rPr lang="da-DK" sz="5400" b="1" dirty="0">
                <a:solidFill>
                  <a:srgbClr val="FEB048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Ef 4:21-24 </a:t>
            </a:r>
          </a:p>
          <a:p>
            <a:pPr lvl="0" algn="ctr" eaLnBrk="1" hangingPunct="1">
              <a:lnSpc>
                <a:spcPct val="120000"/>
              </a:lnSpc>
              <a:spcBef>
                <a:spcPts val="0"/>
              </a:spcBef>
            </a:pPr>
            <a:r>
              <a:rPr lang="da-DK" sz="5400" b="1" dirty="0">
                <a:solidFill>
                  <a:srgbClr val="FEB048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Kol 3:8-10 </a:t>
            </a:r>
          </a:p>
        </p:txBody>
      </p:sp>
    </p:spTree>
    <p:extLst>
      <p:ext uri="{BB962C8B-B14F-4D97-AF65-F5344CB8AC3E}">
        <p14:creationId xmlns:p14="http://schemas.microsoft.com/office/powerpoint/2010/main" val="2148307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: zaoblené rohy 4">
            <a:extLst>
              <a:ext uri="{FF2B5EF4-FFF2-40B4-BE49-F238E27FC236}">
                <a16:creationId xmlns:a16="http://schemas.microsoft.com/office/drawing/2014/main" id="{5C976C7D-8977-4C25-8949-E61F8456CEBB}"/>
              </a:ext>
            </a:extLst>
          </p:cNvPr>
          <p:cNvSpPr/>
          <p:nvPr/>
        </p:nvSpPr>
        <p:spPr>
          <a:xfrm>
            <a:off x="612000" y="719999"/>
            <a:ext cx="10980000" cy="5472000"/>
          </a:xfrm>
          <a:prstGeom prst="roundRect">
            <a:avLst>
              <a:gd name="adj" fmla="val 2920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 eaLnBrk="1" hangingPunct="1">
              <a:lnSpc>
                <a:spcPct val="120000"/>
              </a:lnSpc>
              <a:spcBef>
                <a:spcPts val="0"/>
              </a:spcBef>
            </a:pPr>
            <a:r>
              <a:rPr lang="sk-SK" sz="3600" b="1" dirty="0" err="1">
                <a:solidFill>
                  <a:srgbClr val="FEB048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Rim</a:t>
            </a:r>
            <a:r>
              <a:rPr lang="sk-SK" sz="3600" b="1" dirty="0">
                <a:solidFill>
                  <a:srgbClr val="FEB048">
                    <a:lumMod val="60000"/>
                    <a:lumOff val="40000"/>
                  </a:srgbClr>
                </a:solidFill>
                <a:cs typeface="Arial" panose="020B0604020202020204" pitchFamily="34" charset="0"/>
              </a:rPr>
              <a:t> 12:1-2 </a:t>
            </a:r>
            <a:r>
              <a:rPr lang="sk-SK" sz="3600" b="1" i="1" dirty="0">
                <a:solidFill>
                  <a:srgbClr val="FFFFFF"/>
                </a:solidFill>
                <a:cs typeface="Arial" panose="020B0604020202020204" pitchFamily="34" charset="0"/>
              </a:rPr>
              <a:t>„Prosím vás teda, bratia, pre rôzne milosrdenstvo Božie, žeby ste ta dali svoje telá v živú obeť svätú a ľúbu Bohu, rozumnú to vašu </a:t>
            </a:r>
            <a:r>
              <a:rPr lang="sk-SK" sz="3600" b="1" i="1" dirty="0" err="1">
                <a:solidFill>
                  <a:srgbClr val="FFFFFF"/>
                </a:solidFill>
                <a:cs typeface="Arial" panose="020B0604020202020204" pitchFamily="34" charset="0"/>
              </a:rPr>
              <a:t>svätoslužbu</a:t>
            </a:r>
            <a:r>
              <a:rPr lang="sk-SK" sz="3600" b="1" i="1" dirty="0">
                <a:solidFill>
                  <a:srgbClr val="FFFFFF"/>
                </a:solidFill>
                <a:cs typeface="Arial" panose="020B0604020202020204" pitchFamily="34" charset="0"/>
              </a:rPr>
              <a:t>. </a:t>
            </a:r>
            <a:r>
              <a:rPr lang="sk-SK" sz="3600" b="1" i="1" dirty="0">
                <a:solidFill>
                  <a:schemeClr val="accent5">
                    <a:lumMod val="40000"/>
                    <a:lumOff val="60000"/>
                  </a:schemeClr>
                </a:solidFill>
                <a:cs typeface="Arial" panose="020B0604020202020204" pitchFamily="34" charset="0"/>
              </a:rPr>
              <a:t>A nepripodobňujte sa tomuto svetu, ale sa premeňte obnovením svojej mysli, aby ste skúšali, čo je vôľa Božia</a:t>
            </a:r>
            <a:r>
              <a:rPr lang="sk-SK" sz="3600" b="1" i="1" dirty="0">
                <a:solidFill>
                  <a:srgbClr val="FFFFFF"/>
                </a:solidFill>
                <a:cs typeface="Arial" panose="020B0604020202020204" pitchFamily="34" charset="0"/>
              </a:rPr>
              <a:t>, to, čo je dobré, ľúbe a dokonalé!“</a:t>
            </a:r>
            <a:endParaRPr lang="en-US" altLang="en-US" sz="3600" b="1" i="1" dirty="0">
              <a:solidFill>
                <a:srgbClr val="FFFFFF"/>
              </a:solidFill>
              <a:ea typeface="Glegoo" pitchFamily="2" charset="0"/>
              <a:cs typeface="Glego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8712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LAYERS_CUSTOMIZATION" val="UEsDBBQAAgAIAM1m2EZaf7mZOgQAAOEOAAAdAAAAdW5pdmVyc2FsL2NvbW1vbl9tZXNzYWdlcy5sbmetV/9u2zYQ/r9A34EQUGADtrQd0KIYEge0xNhCZMmV6DjZDwiMxNhEKDGTKLfZX32aPtieZEfKbuymg6R0gG2YtO+7091335HHpx8LiTa8qoUqT5zXR68cxMtM5aJcnTgLevbzOwfVmpU5k6rkJ06pHHQ6ev7sWLJy1bAVh+/PnyF0XPC6hmU9MquHNRL5iTMfp240m+PwKg2iSZSO/YkzclVxx8p7FKiV+qP64Ze37z6+fvP2x+OXW8s+QMkMB8EhFLJIb171AAppHAUpoJEgDckldUbmc5hdtKCBHxJntP0yzHoekwtnZD477RZxTEKaJoHvkdRP0jCiNhcBocRzRleqQWu24UgrtBH8A9JrDpXUouKoliK3P2QKNsqGdznzohn2wzQmCY19l/pR6IwSVVX3P1lY1ui1qsBdjXJRs2vJc+sTOGN/v6t4Da6ZBk4heOm1gH+qgonyqNN1jJd+OElpFAVJSkJvt+OMSJkjr2LGzUCUGCckBoCK1bx6gm1qWWbNEZZyGMLUn0wDeFMTwlSs1hLeemgccwI1mPOyywo4QmJgV5Iso9gzSQNXiKE7VtcfVJUf8GO/UF3AfuhGQEGX7oFTg7EDhhoLUI6q4pnuApuRJMETko6jSyAy9F00xCI6h3Y7H2JxRRJoEZJ02YT4wp9gQ3jTYjv+7/orY4bO8h6xLAM7k76NUE0NOyal0AW20+phXhLyfgFV83HwjS5uASGxtl4rseEQQpV3swc0xSWe4c/7hf9beob9gHgpEMqLlim1YmecMZCHUmnEpFTmAcAvyzeszDi65hlrgPD38Ldc5PZvptg2kr8a8TdieistL7aqFHrk8sXRwNAOhOxxhEVTQ3ha8+JOd7neC/8pURhi/2cIfR59oP+kbdaxDx0wFqq/BQF5NoIEiir7W/nhGTiatz0PouCXNwN8htEWIFToqRgXkKqDEC4ghQPsl2Sc+BSG7ZJf10J3zjFb2bZA3y5qBgcHyTV/KOw1v1HQE5KzTTvOQNZspTsLujctD7SH+jSAkEMAXLUjESClKCD+vAfmYkZ2GWgl4+BJlqqRuW1RKW6tbEBum4I/nsM3lSrsrmT1jrytap1+TxTtw8Wt0/mAeZIQHLvT1MWhS8wRzjSN7GkEXDQxBTRJAzw25kDKgulsDVp5o5oy7wnUnsI8coYBbJvShLMqW//z6XNPjK8iaXfRdvfXQSDQYUaIyBew30Olef1nFwjF40M7u+hjtT217ux6HmKpD3T4X06HrNX0QhWwddTtF9i2LRqmFLvTGRAysfxTTZV1j959hBmOz0FU7PnKGc1YdQuKRJWSg1Bsqg0B9TDvDxeHRktR8iG236fp5oGpP0+x59lbFDSfFNltO7xyOCtm2+uUhOtUXzB3ikMQvK/weC70QEA7I3byAo3erh/afPN4ZHxZ1fYyevxy7276L1BLAwQUAAIACADNZthGmd7J2s4DAAAxDwAAJwAAAHVuaXZlcnNhbC9mbGFzaF9wdWJsaXNoaW5nX3NldHRpbmdzLnhtbNVXX3PaRhB/51PcqJPHIDu1a4cReDy2GDPBQJDcJtPpeA7dgq4+3am6E4Q89dPkg/WTdE9nYwg4Fc244w4PoNXub//9do8Lzj5lgsyh0FzJtnfYPPAIyEQxLmdt7ybuvj71iDZUMiqUhLYnlUfOOo0gLyeC6zQCY1BVE4SRupWbtpcak7d8f7FYNLnOC/tWidIgvm4mKvPzAjRIA4WfC7rEL7PMQXudRoOQwImuFSsFEM4wBMltdFR0BdWp5zu1CU3uZoUqJbtQQhWkmE3a3g+n5/bzoOOgLnkG0ianOyi0YtOijHEbDxUR/wwkBT5LMfCTI48sODNp23tzZFFQ299GqbBdDtSiXChMRpp7+AwMZdRQ9+j8Gfhk9IPAidhS0ownMb4hNv+2dxnfRv3eZXg7GMZhdHsVX/ddDHsYxeGHeA+juBf3w33068JffRyF435v8O42Hg77cW/0aIUV3ShI4G9WLMDKqrJIYFWwwKRlNpGUCyTbV2XUYJCughYziFWXYxOnVGjwyO85zN6XVHCzRFYfIKvvAPJznUNixrZtbc8UJXiPcA4QA8Nerihx/HZFiZPTjdR95/0xrZ1RBtQYmqRIHpRVoQX+uuhBbarkRmr2mUyUYKuEIJsAG9AM1kYiuuOyi5qHHpliEwSmel5wKjzCDaaerIx1OdGGm2oIu+uaBLFw2IFcR1ulSFJa6I2Kr6puiZ90fh0oA/o3Vwonekr1F1UKRpaqJILfATGKYJvLDH+lQNaHiUwLlVVSHHdDtOAY3JzDAthZHUcf0UVWoiVumlyAcR7+KPlnMoGpKhAX6Bx3Esq5dvjNvYBzqvUjKH2I8ZUbkd7gMvzwyiZI2ZzKZE9w5AZkuXkOfIq5S4UuhFBYzTUIrExCSw1VfxhnlVqdNGv7Tum8arptZAWK7eYYj8PEFwmymMsS6gImVBIlxZLQBDeFthSac1VqlDiyOGj9rwJ0poTLKtQZDhs6KxgUddAODt/8eHT808np21bT/+vPL6+/aXS/PUeCWm9ufV48uZ7rWX21pP/B6Buresu2q4rMMpRtOd19/Nyvye1FEvh2we3ed9VafonrLgrPxxdXZBxGN/04atUhw0ARLFiSIpum9s9KHZvhTYztCOuojsbhz7XCwL7UmoQwqgU3rJXHuzpaY3cMjNaOgFoh4A6fuQMDt7jgGUdW/i/G86lJ+f7J/k+m87v+jbjRfqbpBFokKXb02Vjw4rffc5b3JVXMPa3uDxsXhsDfeTWzbzIueYZ1tKf76j7XOT46wCvIzleNBqJtXnM7jb8BUEsDBBQAAgAIAM1m2EY6Kj9OugIAAFgKAAAhAAAAdW5pdmVyc2FsL2ZsYXNoX3NraW5fc2V0dGluZ3MueG1slVbbTuMwEH3nK6rue8Ney0qmEpSuhNRdECDenWSaWHXsyJ6U7d+v7TjEbhua7QipnjnHc/UUordMLC4mE5JJLtUzIDJRaKvpdBOWX0/TBlGKWSYFgsCZkKqifLr49Mt9SOKQ51hyB2osZ0Mz6N3M3WcMxfv4PrcyRMhkVVOxX8tCzlKabQslG5GfDa3c16A4E1uDvPw5X64GHXCm8R6himJaXVkZR6kVaA02pB8rK2dZnKbAO0+X7jOS07v6OPsD2o5pho5289nKEK2mBcRFvrqxMowX5va4K3MrHxMQ/qKBfv1iZRDK6R5UfPndNyuDDFk39f/MSK1kYQsacz5u4juHS5qb52ejurRylmATso7OdsGXx+V6F4D81/DdE/tcleSPtq4HC8E2PeWwQNUASbpTa9OlfHto0LyPzh5qesyjifmRNhoWG8q1h/XKHvgEb0zkIcpresir5E0FyzbgEBkbesJyeeuWRYh91wUxKth5ZZ9KoOyRf0xhj5CBskc+c5bDg+D74wgOTS2p6/It9f0MGuDJUQeMGQQ1x9yH0p06q3W1to9XB7F6RYepZA4LbeN5YRXY1pHE6dqYkqOgiKA7VlBkUvy2uHTvstEkOTD4aTs9WwQZcjg1ci5Gs6jDernzxdmCkPaHoU+uPU/Q7PHrKUWkWVmZHyY9nXieeSimMNPkNMNuSgMHdS82MuA430OkiqotqBcp+Vg3QiLosdfL9n0NwUkS1IAkp6tM/CWnyi+aKgW1Ml1joLsqx8oWWLKi5OYPXxm8QX7AGLC2VCzNfYKy97kMFH4IgKqs7Ka2PbSWquHIOOyAe2ugcCkP5Ua0mdKhgbvBNWwwHDmvGTWTfln0sxIvkUB/Av9qwoouPrCMGHukqXaZRS+/28TB1dFy7haanb5wl7mzH6boZmM/LqFR2v8o/wFQSwMEFAACAAgAzWbYRrJ85P+jAwAAQg4AACYAAAB1bml2ZXJzYWwvaHRtbF9wdWJsaXNoaW5nX3NldHRpbmdzLnhtbNVXUXPaOBB+51do3OljcdJLLyljyGQSZ8KUAAWn187NTUZYC9ZFllxJhtKn/pr+sP6SrqyEhJLkzF3buxsewOvdb3e/XX020eGHXJA5aMOVbAe7zZ2AgEwV43LWDi6S02cHATGWSkaFktAOpArIYacRFeVEcJONwVp0NQRhpGkVth1k1hatMFwsFk1uCu3uKlFaxDfNVOVhocGAtKDDQtAlftllASboNBqERN50rlgpgHCGJUjuqqPizOYiCL3XhKZXM61KyY6VUJro2aQdPDk4cp8bH490wnOQrjfTQaMz2xZljLtyqBjzj0Ay4LMM697fC8iCM5u1g+d7DgW9w02UCtu3QB3KscJepL2Gz8FSRi31lz6fhQ/W3Bi8iS0lzXma4B3i2m8HJ8nluNc9iS/7gyQeX54l5z1fwxZBSfw22SIo6Sa9eBv/uvBn74bxqNftv7pMBoNe0h3eRiGja4RE4TpjETKrSp3CirDIZmU+kZQL3LVvaDRgcVsF1TNI1CnHIU6pMBCQPwuYvS6p4HaJS72DS30FUByZAlI7cmNrB1aXENzCeUAsDGe5WokXL1crsX+w1nros9+2dW+VEbWWphkuD9qq0qLwrunGbarkWmvumkyUYKuGpsiywF6ONKciINxib+nqrnUM2FMukH8Xu9ucSrvRXJpRbdY4XPHoVjnt/N5XFswfvjlvesj1N1UKRpaqJIJfAbGK4ODKHH9lQO4eDzLVKq+sghpLjOAMyJzDAthhnUTvMEVeYiRKRyHA+gzvS/6RTGCqNOICnaPIoJ0bj9/cCrigxtyC0psan/ql7/ZP4rdPXYOUzalMtwTHaUNe2B+BT7F3qTCFEArZvAOBzKS0NFDNh3FWudVps3bujM6robtBVqA4bo71eEy8keIWcllCXcCUSqKkWBKa4tk3boXmXJUGLX5ZPLT5WwX6UMJlVeoMHyiYTDPQddB2dp//svfi1/2Dl61m+OXT52ePBl3r4VBQl80L4vGDglsv6hvZ/YugR8R3I/ZU6dxtKNtIev8D5Vr4NoUkCp3s3K9gldD+HAEbx0ej4zMyiscXvWTcqjPeviJIQZrhfkzdC0WdmMFFggTHdVyHo/hNrTKQ6Vq7HY9rwQ1q9fGqjtfIC/vwjqjXKgFVeeYfAajLgucc9+x/ceAe2v1/flZ/ynl7/I3Bn8bvdd6A6jTDGf2wuf77CvVdCfsvceCvVu/hay/eUXjvX5wG2tf/93UaXwFQSwMEFAACAAgAzWbYRoITx3SWAQAAIgYAAB8AAAB1bml2ZXJzYWwvaHRtbF9za2luX3NldHRpbmdzLmpzjZTLbsIwEEX3fAVytxWiT2h3qFCpEotKZVd1YcIQIhzbsk0KRfx7M+YVO5NSzya+OrrziDzbVrs8LGHt5/bWf/v7e3j3GqDmzAquQ1006DnqzIpsBpMsB5FJYBFSIDLnwsJJ350RyplJ7zrdfKCvrRgyRdD6lKAiGgK0FFgQ4DcFrinxJ2zu0Ni+qcqopyvnlOwkSjqQriOVybln2NWrP9UeI1gVYC6gc55AYNrzp4k8Oz70MKpconLN5WasUtWZ8mSZGrWSs6b8i40GU/705R7oPvVeRoGdyKx7c5DHiUd9jGZSG7AWDnkfRxgkLPgURMW3688faGBcbyiii8xm7kgPbjCqtOYp1KbUH2CEmCy9atPsYdQ5B2u3J+5uMQJC8A2YmtXwHiMAlV7pf/xAbVSKE6mh9ZmfUKH4LJPpIXUXg+SwWLRtmt65UV/+kAVPSEVPaEE9v7xpecSgJUB31IK8Nso7puwEJUoih6JATYAFvUhcvEjw/tlm3DmeLPJyP5TrsZwDN0swE6VEWf7XpULjXK3dL1BLAwQUAAIACADNZthGGtrqO6oAAAAfAQAAGgAAAHVuaXZlcnNhbC9pMThuX3ByZXNldHMueG1snY8xD8IgEIV3fgW5XbBb0wDdTNwcdDYVUUno0XDU+vOF1Bhnh0vuXd73Xk71rzHwp0vkI2poxBa4QxuvHu8aTsfdpgVOecDrECI6DRiB94Yp37R4SI5cJl4ikDQ8cp46KZdlEZ6mVBIohjmXYBI2jrLMGFFWUk4rCivb+b/ozw0MY5yry+xD3qMpe1GrhVOyGipzdig83iLIalDy667KzpRLRRFK/jxm2BtQSwMEFAACAAgAzWbYRj+zTKhuAAAAcwAAABwAAAB1bml2ZXJzYWwvbG9jYWxfc2V0dGluZ3MueG1sDco9DoMwDEDhnVNYnsrQHzYGAgNSxy7QA1jBQpEcGyVpVW7fbO9J3zD9osCXUw6mDrvbA4HV2xZ0d/hen9ceIRfSjcSUHaohTGMziHmShUupMMMhdHJaOdYo/KJY5RLqMcz2SZnh4u04W7yPzR9QSwMEFAACAAgAg4CPRc6CCTfsAgAAiAgAABQAAAB1bml2ZXJzYWwvcGxheWVyLnhtbK1VTW/bMAw9p8D+g6F7raRd1zSQW3QFih3WoUDWbbdAtRlbi215klw3/fWj/G3P6VZgBwM2xfdI8ZE0u3pOYucJlBYy9cjCnRMHUl8GIg098vD19nhJri7fHbEs5ntQjgg8kqfCAnhMnAC0r0RmEHzPTeSRnsFFZuJkSkglzB65z5C7i7Qk745m6JJqj0TGZCtKi6JwhUZEGmoZ55ZEu75MaKZAQ2pA0SoN4jTYlfk7Gp9EptTsM9A9ZGbeHrgmaTmetRiQFKeuVCE9mc8X9Mfd57UfQcKPRaoNT30gDlZyVpbykfu7OxnkMWhrm7EqyTUYY5MobTNmVmKxTB2tfI9UDpsEtOYhaDdOQ0IrLJ0As23MdVTz6AGt5dU7UfOWfhv7vWncSuVo55zlj7HQER71IZ11EsjoMCpLyuuWHfTQdNCtZSKOgl+5UBCUn9/aFpkvSBWw7bgyT1cXPh7g2y33jVT7G4RhF9UKuq1obiWaW4JaDreNvu4oSHPbLXCTK2hKNWNPIgD5hSvFbVtcGpUDoyNjjaVDMKPVlWuROkFYZJL47B+0sX4jaX7q15QpAf9DmE9I1NZEpAE83wr0MZBgTQ1gsa3NNVns2phdTjp/THp9PTBVOdai4EUcw1UIOIYBN5x2dnoICoprdPFzNcL2Dg6CIxFGMT5mkmF8epAm4Wo3ydA7OAiOpb+bgLbmtox0XMdRM7UdxOjEOmF+ro1MxEvZnoM9Y1ZlH742cs3RdSbag/P5H6M4iNEM5pZMrC771ttXzeG9nVOjO59NVlkG3YrzACbPKq9mFvJs5BPAluexuenn1OzDHnSU89R0THN9x36XxVq8gFOIwP7pFqe2JhHYnvHIh+VpjwH1xO0yCF+apiIyWktSqXlIOYa1eRJQVJhqVj6i6qGSeRqMtHGz7uegY9xV1wq4E8MWM12cYPPJzCPv8aW+y8XZRXeV88VFgy3zuq8CV7m8YVXXCXedQet+bS/C6pnH199QSwMEFAACAAgAzWbYRtOZkxsdCAAAYx4AACkAAAB1bml2ZXJzYWwvc2tpbl9jdXN0b21pemF0aW9uX3NldHRpbmdzLnhtbK1ZbW/bOBL+3l9B+LDALnCIX+S3LFwf9EInQh3ZaylJe4eFQUtMLEQSfRLtNgt/uF+zP2x/yQ4pKZYcx5Hai5qiGs48MxzOPCTVUfLkR/o24Sz0/yDcZ5FNOfejx2T8AaGRywIWz2OaUJ40D5J7P/LYVzN6YEIG0oSTyCOxp4vRZNxCE/mDhgN1aAzhrat1O2jQxR08RAbu6TB2qRiXig5jRqetj5pHECluTF0a8dOoo2Zp9LWBGSU05mbk0W9jpaxdHCrP4Comng96ybjfFc8+97o3uuJB3XZv0MP7jqooSh/pPaNttPaDweVAbSPc6vZayl4bdpSOgtq9Xvuyv28POj0F3iaXfUDp4ss+6g663Y6x7+AOWCNV1YyOvh8ol+22Ct7w8FLfTybaoNVC7XZb6Rr7Xl+ZaC0E2gpgqMpQJFAxFE3p71VNbQ8VNNEn2qS7xwbu6z007OB+q7XvaprSah2Se5hdMV0HaeXp5Ol8B/DkEpwcFbXVPFFcI3cbx6Ds0HATEE5RREL6sWH78EqRzrZxQtHPLts8/9LIKlRWc66fB1aWpkIQC7TxKbBRUw7lejKyYmsU5cj3PjZWW85ZdOGyiEO4FxGLQxI0xv9IqyebWxVLtqNxHbsH4tKDu4H8qWqW+YKKhueckcvCDYmep+yRXayI+/QYs23kVQpz/byhceBHT6Dduhzo+KyjwE+4yWlYig8PxVPdbAOMlVARXh+Lp5JlQFY0yD225E8Nu4PL9zNyZLrzE59LU7UtnnOmG/JIywswVMVz3iYCL+VVG4jnfSNOv3FQVwQBdM6qB+SZxmUnKWGetWKb7aZuPW1i9iiSXbZ7f6Ff7AIG/BM9ighb4qlkJCYoHFZapSxtcv7GkWL2eswloxC8wOIWySUTSci5ttRnN3PV+rKczq5mS828aoz1tCuRaMsPP3f6w2/tXh+oKzOsCGXfqNNpGQxJsF6rGpblLGbTJQDi6dLCn53GWPxd23R260xNCzfG2T9qA8wX+K4xFn9XMb1dLLDlLO2paeClaS+tmSPzMsUONhrjL2yL1mRHEWdo59OviK8pAn72Y4qSwPfkgOBsP9rSCv6M2Y1qWssFtp2FqTvmzGqMbRbHz/+UyGTL11A9a5Igz0/IKqCedAs1IscFv4B3eURD8IevfdBkIfGjiyreF+q9aV0tndlsai+xZeSSxhhHHjJiIjzVB1qoNl4ARkxgK/8+86WsPomA1CCoDXJtXl1P4dcRgVz7j+sAfvl3RDPHsCRzGlUwhMLBC6g6276fLQyRQ3CICNqQJPnKYq9UNMWlq4BtWvoMSlN3CviOgMmxYeH9yIXSoS6vgHeDbVu9wktt9hlqHHpzVtNo9gla8lNNoy/Yhh7CdgUzS70zr1TREaIN8wbJe9Alot6DZ0RcF+xENnc+2yYgERmGNpHdmNR2ZOPfbmEdTXV6otlTTMizXMFHf0chitirVFVAQDo2RF39dmv+ezlRzSk2llBoxux+6Uh+FP4IEEnEOCJBwMQ0wDXxdiRyKVpRl2yhHZ5BzfM9qSaWXwbz363/ByI8I6GfMv6yDPz5p4v60ZVY73WQIRybwRkcVjb8Pe+FGXxnIKLg34yiSgLqh2CnrayZ0Bmaz2oZYWB0QV1AwkEtQ9OagLt5ygtAHOKyUwvAmmUYFkM/AHMHmSsFcgcZrQdxjzXbdGDTvqcrcYytYCyXO1210ystLhsBhbvey2qv6AODdgko2aUbInCgXP4qq1zYcksU5ZjOFAK3APMx3VcBNfBDcRivBnt7g/NUpLRSms892wae7OHAf5LUAnnehvT1fv4Qs1BKA5LkdZ2S279+MJB0iovU77zeRmRjdaFfL3XV0rE4H4quCqrbQY2KyKaOvZyqmkCAYg0Jd9dArA/i2F4dKz3fGXiiAl6WXpuS2F3/9b8/q8McxZNKUSb9tS4OtKBgLfyC9x+LcZr8XgHHUbWyqXypaJgdj3PT6qdlx4Qy+b8cQEm6GYQsFF8sKrmGQsyWUXUcVb++gVq1ZWmybexW2r+LIDfq4hPQjzy5NcY3JH4C+nIYC+oCycyL2uS1YzhcWLY88CNa0/yH9wMxececL1XDkDc56NHAd5/STdCD42j21QYFcKWrgadfqxZw5BEk9XxeH1NuMTkdASWk7wdC2J3ccV4Eh/sx3L/Zlpeu2xGPWTAXHypef5kDBfFdBcp4zGNxQcvfihrJmn3N1i7TKkqONecQwlycy8YPJEgy5YPwWH0hescr6maSY8U7FgA76+l0ivrlgWMzXdfkl7yixYvsVexwas6GDhMtCI/1LfqNv9IvCI/1bbFnzeCY/jqm46Giaf55RSNxUV5YvAzoxOqBEo0kT2Uh5m9lHRHCVHxnSwozyQRlzZB5dCw3X8cPadbQQlaMuPlGyKPo5RhxI2xWz3Z2LTkaOBRw83wFj7jPA/p2ect5QBMWcy3fP9RK4yj9HnycjFSK+POGfmzABYC4a8H1SQNlGB8bIp3pN/e37DY5owlCK1jKaM6bhpLRJaHXchkJHq/niqX9ft5o1HyVp1Hz3AqNMti3FzDahisaY6gBH3guW6GysKi+zj9t3MmT4ZHdG6NFAL4G7AjuKnknFASlwpIHq7xb0pfieLgNuB/QHQ0ynYKgkJzz8x8l0B3ni1vlU/rAi+WdSWp3QUZ2h1osk2BB/qaVvBmViL88UrPpOFklcvYn2CrffwrOTmxJOVGLei9yNONHy9484Qt030r/qFncaYGkXv3H2bEMTAHvzf9H/htQSwMEFAACAAgAzWbYRlVrhjhHCQAAJBYAABcAAAB1bml2ZXJzYWwvdW5pdmVyc2FsLnBuZ+2Yf1RSaRrHb1Mz1rRWM+5sO2Y5zW51miY9TYMalU5mlk2KmqYRSEkzBkpYDGkY2I6T/ZKYyWYt1NiyMEVhGfwFBNZmchxHyfhxUUIsGn+AyJhcUFDYi3Paztn/9uy//nHPPc99Pu/zvPd53/f73HMvJibs9n838F0AAPzj9sQkA8D8FQDwVsnCd+AnRT/fLYZv8yjJu6MBfnfQCGwsyNoRvwMAhKzF00fehu1FuXsOUgBgySPfNU9BvncUAD4Qx8XsSMnPsBpkrEOp4Pnn0+C1a0/OhdyOTvnh2PfHkhMTE+/s2BuwKOmLwI+wT9/+1/lB+oE7j6Vb0Js916dOl1BII8lB7iBFlv4HBylYua0F3V4eTuYzPFNDPA7DNVI5pOTMBwAMT38LeZuWudLb1i5o9SDH/gAA/xSYL62yZZo0vDSTb+rna+X5y1eQjfKV4bAVcYDaXoRsJkreA4CBdM2HSxmTz8+PxwLAWXxq1rbrx2GkZaNwHgDEXPAHgI+ic+AH72XCqS4sg4vyxXc62P64Da7MstVh8KCFc+gcOofOoXPoHDqHzqFz6Bw6h86h/we6lOG2Nm+APdK1/2OoC1WZJsgCpqFubhPT7MM9mt3B9G+gh37BuWfZIraU/YjdSbgyD+jWSP5UoUV6P4AmO8twjNNP2HVN9XSad0Tu3WAeXwfe8VO0d5aFCiKnf3s0/vBkC7uTrSLw4XFdl5eHhrzqGkSXaoTxivu1pJATGzHKkUhF4b0ivGncpDDNf5mPqFZh5gMVpbQi+1UlcWpUpGw3ZWjCVPKyf9zUSxkB0wO632raDbwtlYOBwABGTQhbGhwZBH5WdhTp0DQo19QMTYagapARYVy/x9Z4ij+QG2K+7yH4UwhcPC7ejWHT+NX4qGJdRMBsniJkWSG6FXN7ZDJNFVn2tdEmGN2ZU3HRN9+xQ5XJlA6jSscePIywUi6av6kdmVy6Jqy77XMQAJzWq63Ltt+YddWYFe4ESu5C4Ym1XPE7QAsKxYlcCW4sy2Gf902pwDHaG7HULSnTTdpVKIHc47LkyV1mHo8V5ZnENYMQ7sz441a+hU7UP3WjzI6+1lCBU+VySJ45nVNDHJy0y+XskBg3zcYOtVlsB8oHM+G0HWZEbnnw+YKnusmXpSg+Y+rXMh4hZZ/9FIIxPa4otB5a7ApsxIoJamtjIS7DVg1ZqWKbras83OtCNR4XeeiBsi7h70GbpzY168O/6nRxxxxME21CrMU3HnhGjbrbD4y573VaIu+O8Y5Lj6/MLyWEHFBFStX4GjxGYFHoyCU22n7poCCEbAwSuOst2f7SMRH1F0yD/kyh6Y6w5zLkEq1tWCLx1AlD7NnqMIscEYdoCtCAIMcCzZCx4UJ6AZZPop1xGvJMYSqj7elscW91azjaDW7Jcfu3BdgCkmJiSJnXjxIEZM+k492L9rWK6YYPQ8JvDOIRVtGXLCpWgtU7kJRAasG5dCa1C/M8qWrIxBViNwSbdTZyxadhTaVCl0NPNhq0X6HxUkNNZlW7I47jEGfPboI+p7Ewip+6JAmP7Uw9WgdCfdnY1tQ/36dBZgO0chFC6+6tDb+YXccJVMsRn0RoSU5EVwexL6tsFfUM3XCKJFUiRc4aE39gWNcXm6q0xVPySmikfZSTpaWP26lJiU2hLYH6jt7I1XpLs1OP0p1yW+Gl8M4wHjouU9x3nMZmvDudtakLATyoMTxGcdja3TOEndh+/gy6dZ7B0hwYXi9yGTyIT5E5XBXPsen35FT7JjLYpKcOUWmrCtzWoL/fNErTq/jmRtgf39buDRF4GUacLBEkaelmZeqMYph0BTGbI95ybafm3q4T9cK9u2NkAbhmZx9PmyTz9B1XOTczqQaQU2x3bqdtkm9vJOJUFXVc+qmaJAWaVX9FEHlxGJElSLU4CGrIQqce1qRHrT9YP7HVwFihqnj28qiw50cxY91tyBk25v68Vs5irLZfpvYN8WdPIlGF/DURZHpOUgQy5B+J6j6eXCC8+b4aBANzGhnEnh+SCx3rU1Q0yn+SsqQs6ZUJiS6dJcoxqjNQnFo9qEd7t4Jv8qEYTGidv/o7aHH94gaFBMt5oUbt+bIt1itTNCix5T6VUI+9aD4Hpkf16viKpmxBhpK0XIs4tfG6u9KDPuss1+s5um8uEBJmN/awaRhhPVUvsSFF0XdjBRzQxmu4acRS8u69XtHYkVd1SX44yS/a5WmtA8T3C6SBjVZaoaVpJpMkQ8meuCP3erfCu7pfPvBl6zKinSpT0gpJ/lX4fbM1MJ6Z6Go5sCVGUMbV/9zgMG/e2xTFNHPdBMu6v1JP9339+t17FELGZ0mm73XDor/RrAerxrKlS+Ifx8rCuFvEHXH4qhR6fQAG/8lPVy6sgt56xlDJ1XfAGH5w9Y+XLkkYPHwVWdAJLdD8CkWazz1x26mgIeu9FcCDu/mwsLdk9KYx0cHxzT+uD9OKDtPmZVRpmXoq6JC7A5iBMu1W7efBPAIHS6xjiQv3ZjNJOXUKHbHy4MR+ShIt/pkCa3kpt129wKTF75sQdnbgi3pnD+1zuHl4K/oZJeiX/Q3DnP7hjY35fMvWaPMrqnaGOG4AUeSE4Ew2C9bEEKilaSIpq0cNzRRD/PDG7ATzK0e8S86B1MKbRn1xGg+Mlq3lTul2vRbjTuy0nOm9PSs/ZWO9oiwT5o1Sq0rXodqpnWvKB4/4dHFVFGNb9yN5W/uN677ll28/M5mLkWJqCUt8g2sZLrWwGoV4rdbkUJz8vsYZ7snmbkmHO0Tt8tCMkjdqHuFH7fY0MMQxqnEBlx7So6pGKUxR1143kMvIvEL0Iwx7ROdrIINNRlX6yqAVNpXiWHUyBek7blvEVpsxIs89XTwqnfS3DI3qjNUnKuGOR6/p2y/ppC0A9ojtNvKoaK30ZWPu9mYoCKWg1/n87quJ6BdxbwN7akL9cS/QuUZE713+Ocv1sReLnx/yU8TW+J0cCa6qjO46MktJGhoHbmX/5JyZXHoixdfrRz/+ry+AFw9trd7IftiVW2cu8SuE20T+XwDggbB286rpGafRxIRditru/Fyo9bkKHjHAT8Gp85evQHimJ5QndsLR6Klp9sl1YcRpCMSl+X6L5r0FAC0J1Biozcvi8bzzZ/TWiKKJXffgSEDcroQYfvThb/8NUEsDBBQAAgAIAM1m2EZqfcGNSwAAAGoAAAAbAAAAdW5pdmVyc2FsL3VuaXZlcnNhbC5wbmcueG1ss7GvyM1RKEstKs7Mz7NVMtQzULK34+WyKShKLctMLVeoAIoBBSFASaESyDVCcMszU0oybJXMzZGUZKRmpmeU2CqZmlvABfWBRgIAUEsBAgAAFAACAAgAzWbYRlp/uZk6BAAA4Q4AAB0AAAAAAAAAAQAAAAAAAAAAAHVuaXZlcnNhbC9jb21tb25fbWVzc2FnZXMubG5nUEsBAgAAFAACAAgAzWbYRpneydrOAwAAMQ8AACcAAAAAAAAAAQAAAAAAdQQAAHVuaXZlcnNhbC9mbGFzaF9wdWJsaXNoaW5nX3NldHRpbmdzLnhtbFBLAQIAABQAAgAIAM1m2EY6Kj9OugIAAFgKAAAhAAAAAAAAAAEAAAAAAIgIAAB1bml2ZXJzYWwvZmxhc2hfc2tpbl9zZXR0aW5ncy54bWxQSwECAAAUAAIACADNZthGsnzk/6MDAABCDgAAJgAAAAAAAAABAAAAAACBCwAAdW5pdmVyc2FsL2h0bWxfcHVibGlzaGluZ19zZXR0aW5ncy54bWxQSwECAAAUAAIACADNZthGghPHdJYBAAAiBgAAHwAAAAAAAAABAAAAAABoDwAAdW5pdmVyc2FsL2h0bWxfc2tpbl9zZXR0aW5ncy5qc1BLAQIAABQAAgAIAM1m2EYa2uo7qgAAAB8BAAAaAAAAAAAAAAEAAAAAADsRAAB1bml2ZXJzYWwvaTE4bl9wcmVzZXRzLnhtbFBLAQIAABQAAgAIAM1m2EY/s0yobgAAAHMAAAAcAAAAAAAAAAEAAAAAAB0SAAB1bml2ZXJzYWwvbG9jYWxfc2V0dGluZ3MueG1sUEsBAgAAFAACAAgAg4CPRc6CCTfsAgAAiAgAABQAAAAAAAAAAQAAAAAAxRIAAHVuaXZlcnNhbC9wbGF5ZXIueG1sUEsBAgAAFAACAAgAzWbYRtOZkxsdCAAAYx4AACkAAAAAAAAAAQAAAAAA4xUAAHVuaXZlcnNhbC9za2luX2N1c3RvbWl6YXRpb25fc2V0dGluZ3MueG1sUEsBAgAAFAACAAgAzWbYRlVrhjhHCQAAJBYAABcAAAAAAAAAAAAAAAAARx4AAHVuaXZlcnNhbC91bml2ZXJzYWwucG5nUEsBAgAAFAACAAgAzWbYRmp9wY1LAAAAagAAABsAAAAAAAAAAQAAAAAAwycAAHVuaXZlcnNhbC91bml2ZXJzYWwucG5nLnhtbFBLBQYAAAAACwALAEkDAABHKAAAAAA="/>
  <p:tag name="ISPRING_ULTRA_SCORM_COURSE_ID" val="FFB65A0F-99F2-4AB4-B984-25A3494E0190"/>
  <p:tag name="ISPRING_SCORM_RATE_SLIDES" val="1"/>
  <p:tag name="ISPRING_SCORM_PASSING_SCORE" val="100.0000000000"/>
  <p:tag name="ISPRINGONLINEFOLDERID" val="0"/>
  <p:tag name="ISPRINGONLINEFOLDERPATH" val="Content List"/>
  <p:tag name="ISPRINGCLOUDFOLDERID" val="0"/>
  <p:tag name="ISPRINGCLOUDFOLDERPATH" val="Content List"/>
  <p:tag name="ISPRING_PRESENTATION_TITLE" val="Business 05"/>
  <p:tag name="ARTICULATE_SLIDE_COUNT" val="26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ARTICULATE_PROJECT_OPEN" val="0"/>
  <p:tag name="ISPRING_RESOURCE_PATHS_HASH_PRESENTER" val="cb70f085bf509c4f9262f4c046274447532afc8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Custom 7">
      <a:dk1>
        <a:srgbClr val="19232F"/>
      </a:dk1>
      <a:lt1>
        <a:srgbClr val="FFFFFF"/>
      </a:lt1>
      <a:dk2>
        <a:srgbClr val="FF733B"/>
      </a:dk2>
      <a:lt2>
        <a:srgbClr val="E7E6E6"/>
      </a:lt2>
      <a:accent1>
        <a:srgbClr val="FF733B"/>
      </a:accent1>
      <a:accent2>
        <a:srgbClr val="FEB048"/>
      </a:accent2>
      <a:accent3>
        <a:srgbClr val="19232F"/>
      </a:accent3>
      <a:accent4>
        <a:srgbClr val="36A7F7"/>
      </a:accent4>
      <a:accent5>
        <a:srgbClr val="2CCB70"/>
      </a:accent5>
      <a:accent6>
        <a:srgbClr val="FF2F5F"/>
      </a:accent6>
      <a:hlink>
        <a:srgbClr val="36A7F7"/>
      </a:hlink>
      <a:folHlink>
        <a:srgbClr val="36A7F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imated light slidesTF00654311.potx" id="{29CB8A8A-1EB5-4B9A-8C02-52918C52E4D6}" vid="{742FD3A2-1E2A-4F32-AD9C-3A49E5E68C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1160</Words>
  <Application>Microsoft Office PowerPoint</Application>
  <PresentationFormat>Širokouhlá</PresentationFormat>
  <Paragraphs>181</Paragraphs>
  <Slides>37</Slides>
  <Notes>33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37</vt:i4>
      </vt:variant>
    </vt:vector>
  </HeadingPairs>
  <TitlesOfParts>
    <vt:vector size="43" baseType="lpstr">
      <vt:lpstr>Arial</vt:lpstr>
      <vt:lpstr>Calibri</vt:lpstr>
      <vt:lpstr>Calibri Light</vt:lpstr>
      <vt:lpstr>Cantarell</vt:lpstr>
      <vt:lpstr>Wingdings</vt:lpstr>
      <vt:lpstr>Office Theme</vt:lpstr>
      <vt:lpstr>Čistota </vt:lpstr>
      <vt:lpstr>ČISTOTA</vt:lpstr>
      <vt:lpstr>Prezentácia programu PowerPoint</vt:lpstr>
      <vt:lpstr>Prezentácia programu PowerPoint</vt:lpstr>
      <vt:lpstr>Prezentácia programu PowerPoint</vt:lpstr>
      <vt:lpstr>Čistota     =     posvätenie</vt:lpstr>
      <vt:lpstr>Čo je posvätenie?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Čistota a  pravda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Čistota</vt:lpstr>
      <vt:lpstr>Prezentácia programu PowerPoint</vt:lpstr>
      <vt:lpstr>Čistota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2019-05-24T09:02:34Z</dcterms:created>
  <dcterms:modified xsi:type="dcterms:W3CDTF">2019-06-01T17:45:27Z</dcterms:modified>
</cp:coreProperties>
</file>