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301" r:id="rId2"/>
    <p:sldId id="257" r:id="rId3"/>
    <p:sldId id="302" r:id="rId4"/>
    <p:sldId id="258" r:id="rId5"/>
    <p:sldId id="269" r:id="rId6"/>
    <p:sldId id="264" r:id="rId7"/>
    <p:sldId id="265" r:id="rId8"/>
    <p:sldId id="266" r:id="rId9"/>
    <p:sldId id="267" r:id="rId10"/>
    <p:sldId id="271" r:id="rId11"/>
    <p:sldId id="279" r:id="rId12"/>
    <p:sldId id="294" r:id="rId13"/>
    <p:sldId id="293" r:id="rId14"/>
    <p:sldId id="277" r:id="rId15"/>
    <p:sldId id="296" r:id="rId16"/>
    <p:sldId id="291" r:id="rId17"/>
    <p:sldId id="287" r:id="rId18"/>
    <p:sldId id="290" r:id="rId19"/>
    <p:sldId id="299" r:id="rId20"/>
    <p:sldId id="298" r:id="rId21"/>
    <p:sldId id="297" r:id="rId22"/>
    <p:sldId id="289" r:id="rId23"/>
    <p:sldId id="300" r:id="rId24"/>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965" autoAdjust="0"/>
    <p:restoredTop sz="96224" autoAdjust="0"/>
  </p:normalViewPr>
  <p:slideViewPr>
    <p:cSldViewPr snapToGrid="0">
      <p:cViewPr varScale="1">
        <p:scale>
          <a:sx n="102" d="100"/>
          <a:sy n="102" d="100"/>
        </p:scale>
        <p:origin x="162" y="108"/>
      </p:cViewPr>
      <p:guideLst/>
    </p:cSldViewPr>
  </p:slideViewPr>
  <p:outlineViewPr>
    <p:cViewPr>
      <p:scale>
        <a:sx n="33" d="100"/>
        <a:sy n="33" d="100"/>
      </p:scale>
      <p:origin x="0"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Úvodná snímka">
    <p:spTree>
      <p:nvGrpSpPr>
        <p:cNvPr id="1" name=""/>
        <p:cNvGrpSpPr/>
        <p:nvPr/>
      </p:nvGrpSpPr>
      <p:grpSpPr>
        <a:xfrm>
          <a:off x="0" y="0"/>
          <a:ext cx="0" cy="0"/>
          <a:chOff x="0" y="0"/>
          <a:chExt cx="0" cy="0"/>
        </a:xfrm>
      </p:grpSpPr>
      <p:grpSp>
        <p:nvGrpSpPr>
          <p:cNvPr id="7" name="Group 6"/>
          <p:cNvGrpSpPr/>
          <p:nvPr/>
        </p:nvGrpSpPr>
        <p:grpSpPr>
          <a:xfrm>
            <a:off x="0" y="0"/>
            <a:ext cx="12192000" cy="6858000"/>
            <a:chOff x="0" y="0"/>
            <a:chExt cx="12192000" cy="6858000"/>
          </a:xfrm>
        </p:grpSpPr>
        <p:sp>
          <p:nvSpPr>
            <p:cNvPr id="9" name="Rectangle 8"/>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ctrTitle"/>
          </p:nvPr>
        </p:nvSpPr>
        <p:spPr>
          <a:xfrm>
            <a:off x="1154955" y="2099733"/>
            <a:ext cx="8825658" cy="2677648"/>
          </a:xfrm>
        </p:spPr>
        <p:txBody>
          <a:bodyPr anchor="b"/>
          <a:lstStyle>
            <a:lvl1pPr>
              <a:defRPr sz="5400"/>
            </a:lvl1pPr>
          </a:lstStyle>
          <a:p>
            <a:r>
              <a:rPr lang="sk-SK"/>
              <a:t>Kliknutím upravte štýl predlohy nadpisu</a:t>
            </a:r>
            <a:endParaRPr lang="en-US" dirty="0"/>
          </a:p>
        </p:txBody>
      </p:sp>
      <p:sp>
        <p:nvSpPr>
          <p:cNvPr id="3" name="Subtitle 2"/>
          <p:cNvSpPr>
            <a:spLocks noGrp="1"/>
          </p:cNvSpPr>
          <p:nvPr>
            <p:ph type="subTitle" idx="1"/>
          </p:nvPr>
        </p:nvSpPr>
        <p:spPr bwMode="gray">
          <a:xfrm>
            <a:off x="1154955" y="4777380"/>
            <a:ext cx="8825658" cy="861420"/>
          </a:xfrm>
        </p:spPr>
        <p:txBody>
          <a:bodyPr anchor="t"/>
          <a:lstStyle>
            <a:lvl1pPr marL="0" indent="0" algn="l">
              <a:buNone/>
              <a:defRPr cap="all">
                <a:solidFill>
                  <a:schemeClr val="accent1">
                    <a:lumMod val="60000"/>
                    <a:lumOff val="4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sk-SK"/>
              <a:t>Kliknutím upravte štýl predlohy podnadpisu</a:t>
            </a:r>
            <a:endParaRPr lang="en-US" dirty="0"/>
          </a:p>
        </p:txBody>
      </p:sp>
      <p:sp>
        <p:nvSpPr>
          <p:cNvPr id="4" name="Date Placeholder 3"/>
          <p:cNvSpPr>
            <a:spLocks noGrp="1"/>
          </p:cNvSpPr>
          <p:nvPr>
            <p:ph type="dt" sz="half" idx="10"/>
          </p:nvPr>
        </p:nvSpPr>
        <p:spPr bwMode="gray">
          <a:xfrm rot="5400000">
            <a:off x="10158984" y="1792224"/>
            <a:ext cx="990599" cy="304799"/>
          </a:xfrm>
        </p:spPr>
        <p:txBody>
          <a:bodyPr anchor="t"/>
          <a:lstStyle>
            <a:lvl1pPr algn="l">
              <a:defRPr b="0" i="0">
                <a:solidFill>
                  <a:schemeClr val="bg1">
                    <a:alpha val="60000"/>
                  </a:schemeClr>
                </a:solidFill>
              </a:defRPr>
            </a:lvl1pPr>
          </a:lstStyle>
          <a:p>
            <a:fld id="{5923F103-BC34-4FE4-A40E-EDDEECFDA5D0}" type="datetimeFigureOut">
              <a:rPr lang="en-US" dirty="0"/>
              <a:pPr/>
              <a:t>11/26/2018</a:t>
            </a:fld>
            <a:endParaRPr lang="en-US" dirty="0"/>
          </a:p>
        </p:txBody>
      </p:sp>
      <p:sp>
        <p:nvSpPr>
          <p:cNvPr id="5" name="Footer Placeholder 4"/>
          <p:cNvSpPr>
            <a:spLocks noGrp="1"/>
          </p:cNvSpPr>
          <p:nvPr>
            <p:ph type="ftr" sz="quarter" idx="11"/>
          </p:nvPr>
        </p:nvSpPr>
        <p:spPr bwMode="gray">
          <a:xfrm rot="5400000">
            <a:off x="8951976" y="3227832"/>
            <a:ext cx="3859795" cy="304801"/>
          </a:xfrm>
        </p:spPr>
        <p:txBody>
          <a:bodyPr/>
          <a:lstStyle>
            <a:lvl1pPr>
              <a:defRPr b="0" i="0">
                <a:solidFill>
                  <a:schemeClr val="bg1">
                    <a:alpha val="60000"/>
                  </a:schemeClr>
                </a:solidFill>
              </a:defRPr>
            </a:lvl1pPr>
          </a:lstStyle>
          <a:p>
            <a:r>
              <a:rPr lang="en-US" dirty="0"/>
              <a:t>
              </a:t>
            </a:r>
          </a:p>
        </p:txBody>
      </p:sp>
      <p:sp>
        <p:nvSpPr>
          <p:cNvPr id="11" name="Rectangle 10"/>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12" name="Slide Number Placeholder 5"/>
          <p:cNvSpPr>
            <a:spLocks noGrp="1"/>
          </p:cNvSpPr>
          <p:nvPr>
            <p:ph type="sldNum" sz="quarter" idx="12"/>
          </p:nvPr>
        </p:nvSpPr>
        <p:spPr>
          <a:xfrm>
            <a:off x="10352540" y="295729"/>
            <a:ext cx="838199" cy="767687"/>
          </a:xfrm>
        </p:spPr>
        <p:txBody>
          <a:bodyPr/>
          <a:lstStyle/>
          <a:p>
            <a:fld id="{D57F1E4F-1CFF-5643-939E-217C01CDF565}" type="slidenum">
              <a:rPr lang="en-US" dirty="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atický obrázok s popisom">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3" name="Rectangle 12"/>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Oval 16"/>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Freeform 5"/>
            <p:cNvSpPr/>
            <p:nvPr/>
          </p:nvSpPr>
          <p:spPr bwMode="gray">
            <a:xfrm rot="10371525">
              <a:off x="263767" y="4438254"/>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1" name="Freeform 5"/>
            <p:cNvSpPr/>
            <p:nvPr/>
          </p:nvSpPr>
          <p:spPr bwMode="gray">
            <a:xfrm rot="10800000">
              <a:off x="459506" y="321130"/>
              <a:ext cx="11277600" cy="4533900"/>
            </a:xfrm>
            <a:custGeom>
              <a:avLst/>
              <a:gdLst/>
              <a:ahLst/>
              <a:cxnLst/>
              <a:rect l="0" t="0" r="r" b="b"/>
              <a:pathLst>
                <a:path w="7104" h="2856">
                  <a:moveTo>
                    <a:pt x="0" y="0"/>
                  </a:moveTo>
                  <a:lnTo>
                    <a:pt x="0" y="2856"/>
                  </a:lnTo>
                  <a:lnTo>
                    <a:pt x="7104" y="2856"/>
                  </a:lnTo>
                  <a:lnTo>
                    <a:pt x="7104" y="1"/>
                  </a:lnTo>
                  <a:lnTo>
                    <a:pt x="7104" y="1"/>
                  </a:lnTo>
                  <a:lnTo>
                    <a:pt x="6943" y="26"/>
                  </a:lnTo>
                  <a:lnTo>
                    <a:pt x="6782" y="50"/>
                  </a:lnTo>
                  <a:lnTo>
                    <a:pt x="6621" y="73"/>
                  </a:lnTo>
                  <a:lnTo>
                    <a:pt x="6459" y="93"/>
                  </a:lnTo>
                  <a:lnTo>
                    <a:pt x="6298" y="113"/>
                  </a:lnTo>
                  <a:lnTo>
                    <a:pt x="6136" y="132"/>
                  </a:lnTo>
                  <a:lnTo>
                    <a:pt x="5976" y="148"/>
                  </a:lnTo>
                  <a:lnTo>
                    <a:pt x="5814" y="163"/>
                  </a:lnTo>
                  <a:lnTo>
                    <a:pt x="5653" y="177"/>
                  </a:lnTo>
                  <a:lnTo>
                    <a:pt x="5494" y="189"/>
                  </a:lnTo>
                  <a:lnTo>
                    <a:pt x="5334" y="201"/>
                  </a:lnTo>
                  <a:lnTo>
                    <a:pt x="5175" y="211"/>
                  </a:lnTo>
                  <a:lnTo>
                    <a:pt x="5017" y="219"/>
                  </a:lnTo>
                  <a:lnTo>
                    <a:pt x="4859" y="227"/>
                  </a:lnTo>
                  <a:lnTo>
                    <a:pt x="4703" y="234"/>
                  </a:lnTo>
                  <a:lnTo>
                    <a:pt x="4548" y="239"/>
                  </a:lnTo>
                  <a:lnTo>
                    <a:pt x="4393" y="243"/>
                  </a:lnTo>
                  <a:lnTo>
                    <a:pt x="4240" y="247"/>
                  </a:lnTo>
                  <a:lnTo>
                    <a:pt x="4088" y="249"/>
                  </a:lnTo>
                  <a:lnTo>
                    <a:pt x="3937" y="251"/>
                  </a:lnTo>
                  <a:lnTo>
                    <a:pt x="3788" y="252"/>
                  </a:lnTo>
                  <a:lnTo>
                    <a:pt x="3640" y="251"/>
                  </a:lnTo>
                  <a:lnTo>
                    <a:pt x="3494" y="251"/>
                  </a:lnTo>
                  <a:lnTo>
                    <a:pt x="3349" y="249"/>
                  </a:lnTo>
                  <a:lnTo>
                    <a:pt x="3207" y="246"/>
                  </a:lnTo>
                  <a:lnTo>
                    <a:pt x="3066" y="243"/>
                  </a:lnTo>
                  <a:lnTo>
                    <a:pt x="2928" y="240"/>
                  </a:lnTo>
                  <a:lnTo>
                    <a:pt x="2791" y="235"/>
                  </a:lnTo>
                  <a:lnTo>
                    <a:pt x="2656" y="230"/>
                  </a:lnTo>
                  <a:lnTo>
                    <a:pt x="2524" y="225"/>
                  </a:lnTo>
                  <a:lnTo>
                    <a:pt x="2266" y="212"/>
                  </a:lnTo>
                  <a:lnTo>
                    <a:pt x="2019" y="198"/>
                  </a:lnTo>
                  <a:lnTo>
                    <a:pt x="1782" y="183"/>
                  </a:lnTo>
                  <a:lnTo>
                    <a:pt x="1557" y="167"/>
                  </a:lnTo>
                  <a:lnTo>
                    <a:pt x="1343" y="150"/>
                  </a:lnTo>
                  <a:lnTo>
                    <a:pt x="1144" y="132"/>
                  </a:lnTo>
                  <a:lnTo>
                    <a:pt x="957" y="114"/>
                  </a:lnTo>
                  <a:lnTo>
                    <a:pt x="785" y="96"/>
                  </a:lnTo>
                  <a:lnTo>
                    <a:pt x="627" y="79"/>
                  </a:lnTo>
                  <a:lnTo>
                    <a:pt x="487" y="63"/>
                  </a:lnTo>
                  <a:lnTo>
                    <a:pt x="361" y="48"/>
                  </a:lnTo>
                  <a:lnTo>
                    <a:pt x="254" y="35"/>
                  </a:lnTo>
                  <a:lnTo>
                    <a:pt x="165" y="23"/>
                  </a:lnTo>
                  <a:lnTo>
                    <a:pt x="42" y="6"/>
                  </a:lnTo>
                  <a:lnTo>
                    <a:pt x="0" y="0"/>
                  </a:lnTo>
                  <a:lnTo>
                    <a:pt x="0" y="0"/>
                  </a:lnTo>
                  <a:close/>
                </a:path>
              </a:pathLst>
            </a:custGeom>
            <a:solidFill>
              <a:schemeClr val="bg1"/>
            </a:solidFill>
            <a:ln>
              <a:noFill/>
            </a:ln>
          </p:spPr>
        </p:sp>
        <p:sp>
          <p:nvSpPr>
            <p:cNvPr id="15"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4" y="4969927"/>
            <a:ext cx="8825659" cy="566738"/>
          </a:xfrm>
        </p:spPr>
        <p:txBody>
          <a:bodyPr anchor="b">
            <a:normAutofit/>
          </a:bodyPr>
          <a:lstStyle>
            <a:lvl1pPr algn="l">
              <a:defRPr sz="2400" b="0"/>
            </a:lvl1pPr>
          </a:lstStyle>
          <a:p>
            <a:r>
              <a:rPr lang="sk-SK"/>
              <a:t>Kliknutím upravte štýl predlohy nadpisu</a:t>
            </a:r>
            <a:endParaRPr lang="en-US" dirty="0"/>
          </a:p>
        </p:txBody>
      </p:sp>
      <p:sp>
        <p:nvSpPr>
          <p:cNvPr id="3" name="Picture Placeholder 2"/>
          <p:cNvSpPr>
            <a:spLocks noGrp="1" noChangeAspect="1"/>
          </p:cNvSpPr>
          <p:nvPr>
            <p:ph type="pic" idx="1"/>
          </p:nvPr>
        </p:nvSpPr>
        <p:spPr>
          <a:xfrm>
            <a:off x="1154954" y="685800"/>
            <a:ext cx="8825659" cy="3429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sk-SK"/>
              <a:t>Kliknutím na ikonu pridáte obrázok</a:t>
            </a:r>
            <a:endParaRPr lang="en-US" dirty="0"/>
          </a:p>
        </p:txBody>
      </p:sp>
      <p:sp>
        <p:nvSpPr>
          <p:cNvPr id="4" name="Text Placeholder 3"/>
          <p:cNvSpPr>
            <a:spLocks noGrp="1"/>
          </p:cNvSpPr>
          <p:nvPr>
            <p:ph type="body" sz="half" idx="2"/>
          </p:nvPr>
        </p:nvSpPr>
        <p:spPr>
          <a:xfrm>
            <a:off x="1154954" y="5536665"/>
            <a:ext cx="8825658" cy="493712"/>
          </a:xfrm>
        </p:spPr>
        <p:txBody>
          <a:bodyPr>
            <a:normAutofit/>
          </a:bodyPr>
          <a:lstStyle>
            <a:lvl1pPr marL="0" indent="0">
              <a:buNone/>
              <a:defRPr sz="1200">
                <a:solidFill>
                  <a:schemeClr val="accent1">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sk-SK"/>
              <a:t>Upraviť štýly predlohy textu</a:t>
            </a:r>
          </a:p>
        </p:txBody>
      </p:sp>
      <p:sp>
        <p:nvSpPr>
          <p:cNvPr id="5" name="Date Placeholder 4"/>
          <p:cNvSpPr>
            <a:spLocks noGrp="1"/>
          </p:cNvSpPr>
          <p:nvPr>
            <p:ph type="dt" sz="half" idx="10"/>
          </p:nvPr>
        </p:nvSpPr>
        <p:spPr/>
        <p:txBody>
          <a:bodyPr/>
          <a:lstStyle/>
          <a:p>
            <a:fld id="{923A1CC3-2375-41D4-9E03-427CAF2A4C1A}" type="datetimeFigureOut">
              <a:rPr lang="en-US" dirty="0"/>
              <a:t>11/26/2018</a:t>
            </a:fld>
            <a:endParaRPr lang="en-US" dirty="0"/>
          </a:p>
        </p:txBody>
      </p:sp>
      <p:sp>
        <p:nvSpPr>
          <p:cNvPr id="6" name="Footer Placeholder 5"/>
          <p:cNvSpPr>
            <a:spLocks noGrp="1"/>
          </p:cNvSpPr>
          <p:nvPr>
            <p:ph type="ftr" sz="quarter" idx="11"/>
          </p:nvPr>
        </p:nvSpPr>
        <p:spPr/>
        <p:txBody>
          <a:bodyPr/>
          <a:lstStyle/>
          <a:p>
            <a:r>
              <a:rPr lang="en-US" dirty="0"/>
              <a:t>
              </a:t>
            </a:r>
          </a:p>
        </p:txBody>
      </p:sp>
      <p:sp>
        <p:nvSpPr>
          <p:cNvPr id="16" name="Rectangle 15"/>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Názov a popis">
    <p:spTree>
      <p:nvGrpSpPr>
        <p:cNvPr id="1" name=""/>
        <p:cNvGrpSpPr/>
        <p:nvPr/>
      </p:nvGrpSpPr>
      <p:grpSpPr>
        <a:xfrm>
          <a:off x="0" y="0"/>
          <a:ext cx="0" cy="0"/>
          <a:chOff x="0" y="0"/>
          <a:chExt cx="0" cy="0"/>
        </a:xfrm>
      </p:grpSpPr>
      <p:grpSp>
        <p:nvGrpSpPr>
          <p:cNvPr id="7" name="Group 6"/>
          <p:cNvGrpSpPr/>
          <p:nvPr/>
        </p:nvGrpSpPr>
        <p:grpSpPr>
          <a:xfrm>
            <a:off x="0" y="0"/>
            <a:ext cx="12192000" cy="6858000"/>
            <a:chOff x="0" y="0"/>
            <a:chExt cx="12192000" cy="6858000"/>
          </a:xfrm>
        </p:grpSpPr>
        <p:sp>
          <p:nvSpPr>
            <p:cNvPr id="11" name="Rectangle 10"/>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Oval 13"/>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5" name="Freeform 5"/>
            <p:cNvSpPr/>
            <p:nvPr/>
          </p:nvSpPr>
          <p:spPr bwMode="gray">
            <a:xfrm rot="21010068">
              <a:off x="8490951" y="2714874"/>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7" name="Freeform 5"/>
            <p:cNvSpPr/>
            <p:nvPr/>
          </p:nvSpPr>
          <p:spPr bwMode="gray">
            <a:xfrm>
              <a:off x="455612" y="2801319"/>
              <a:ext cx="11277600" cy="3602637"/>
            </a:xfrm>
            <a:custGeom>
              <a:avLst/>
              <a:gdLst/>
              <a:ahLst/>
              <a:cxnLst/>
              <a:rect l="l" t="t" r="r" b="b"/>
              <a:pathLst>
                <a:path w="10000" h="7946">
                  <a:moveTo>
                    <a:pt x="0" y="0"/>
                  </a:moveTo>
                  <a:lnTo>
                    <a:pt x="0" y="7945"/>
                  </a:lnTo>
                  <a:lnTo>
                    <a:pt x="10000" y="7946"/>
                  </a:lnTo>
                  <a:lnTo>
                    <a:pt x="10000" y="4"/>
                  </a:lnTo>
                  <a:lnTo>
                    <a:pt x="10000" y="4"/>
                  </a:lnTo>
                  <a:lnTo>
                    <a:pt x="9773" y="91"/>
                  </a:lnTo>
                  <a:lnTo>
                    <a:pt x="9547" y="175"/>
                  </a:lnTo>
                  <a:lnTo>
                    <a:pt x="9320" y="256"/>
                  </a:lnTo>
                  <a:lnTo>
                    <a:pt x="9092" y="326"/>
                  </a:lnTo>
                  <a:lnTo>
                    <a:pt x="8865" y="396"/>
                  </a:lnTo>
                  <a:lnTo>
                    <a:pt x="8637" y="462"/>
                  </a:lnTo>
                  <a:lnTo>
                    <a:pt x="8412" y="518"/>
                  </a:lnTo>
                  <a:lnTo>
                    <a:pt x="8184" y="571"/>
                  </a:lnTo>
                  <a:lnTo>
                    <a:pt x="7957" y="620"/>
                  </a:lnTo>
                  <a:lnTo>
                    <a:pt x="7734" y="662"/>
                  </a:lnTo>
                  <a:lnTo>
                    <a:pt x="7508" y="704"/>
                  </a:lnTo>
                  <a:lnTo>
                    <a:pt x="7285" y="739"/>
                  </a:lnTo>
                  <a:lnTo>
                    <a:pt x="7062" y="767"/>
                  </a:lnTo>
                  <a:lnTo>
                    <a:pt x="6840" y="795"/>
                  </a:lnTo>
                  <a:lnTo>
                    <a:pt x="6620" y="819"/>
                  </a:lnTo>
                  <a:lnTo>
                    <a:pt x="6402" y="837"/>
                  </a:lnTo>
                  <a:lnTo>
                    <a:pt x="6184" y="851"/>
                  </a:lnTo>
                  <a:lnTo>
                    <a:pt x="5968" y="865"/>
                  </a:lnTo>
                  <a:lnTo>
                    <a:pt x="5755" y="872"/>
                  </a:lnTo>
                  <a:lnTo>
                    <a:pt x="5542" y="879"/>
                  </a:lnTo>
                  <a:lnTo>
                    <a:pt x="5332" y="882"/>
                  </a:lnTo>
                  <a:lnTo>
                    <a:pt x="5124" y="879"/>
                  </a:lnTo>
                  <a:lnTo>
                    <a:pt x="4918" y="879"/>
                  </a:lnTo>
                  <a:lnTo>
                    <a:pt x="4714" y="872"/>
                  </a:lnTo>
                  <a:lnTo>
                    <a:pt x="4514" y="861"/>
                  </a:lnTo>
                  <a:lnTo>
                    <a:pt x="4316" y="851"/>
                  </a:lnTo>
                  <a:lnTo>
                    <a:pt x="4122" y="840"/>
                  </a:lnTo>
                  <a:lnTo>
                    <a:pt x="3929" y="823"/>
                  </a:lnTo>
                  <a:lnTo>
                    <a:pt x="3739" y="805"/>
                  </a:lnTo>
                  <a:lnTo>
                    <a:pt x="3553" y="788"/>
                  </a:lnTo>
                  <a:lnTo>
                    <a:pt x="3190" y="742"/>
                  </a:lnTo>
                  <a:lnTo>
                    <a:pt x="2842" y="693"/>
                  </a:lnTo>
                  <a:lnTo>
                    <a:pt x="2508" y="641"/>
                  </a:lnTo>
                  <a:lnTo>
                    <a:pt x="2192" y="585"/>
                  </a:lnTo>
                  <a:lnTo>
                    <a:pt x="1890" y="525"/>
                  </a:lnTo>
                  <a:lnTo>
                    <a:pt x="1610" y="462"/>
                  </a:lnTo>
                  <a:lnTo>
                    <a:pt x="1347" y="399"/>
                  </a:lnTo>
                  <a:lnTo>
                    <a:pt x="1105" y="336"/>
                  </a:lnTo>
                  <a:lnTo>
                    <a:pt x="883" y="277"/>
                  </a:lnTo>
                  <a:lnTo>
                    <a:pt x="686" y="221"/>
                  </a:lnTo>
                  <a:lnTo>
                    <a:pt x="508" y="168"/>
                  </a:lnTo>
                  <a:lnTo>
                    <a:pt x="358" y="123"/>
                  </a:lnTo>
                  <a:lnTo>
                    <a:pt x="232" y="81"/>
                  </a:lnTo>
                  <a:lnTo>
                    <a:pt x="59" y="21"/>
                  </a:lnTo>
                  <a:lnTo>
                    <a:pt x="0" y="0"/>
                  </a:lnTo>
                  <a:lnTo>
                    <a:pt x="0" y="0"/>
                  </a:lnTo>
                  <a:close/>
                </a:path>
              </a:pathLst>
            </a:custGeom>
            <a:solidFill>
              <a:schemeClr val="bg1"/>
            </a:solidFill>
            <a:ln>
              <a:noFill/>
            </a:ln>
          </p:spPr>
        </p:sp>
        <p:sp>
          <p:nvSpPr>
            <p:cNvPr id="12"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48798" y="1063417"/>
            <a:ext cx="8831816" cy="1372986"/>
          </a:xfrm>
        </p:spPr>
        <p:txBody>
          <a:bodyPr/>
          <a:lstStyle>
            <a:lvl1pPr>
              <a:defRPr sz="4000"/>
            </a:lvl1pPr>
          </a:lstStyle>
          <a:p>
            <a:r>
              <a:rPr lang="sk-SK"/>
              <a:t>Kliknutím upravte štýl predlohy nadpisu</a:t>
            </a:r>
            <a:endParaRPr lang="en-US" dirty="0"/>
          </a:p>
        </p:txBody>
      </p:sp>
      <p:sp>
        <p:nvSpPr>
          <p:cNvPr id="8" name="Text Placeholder 3"/>
          <p:cNvSpPr>
            <a:spLocks noGrp="1"/>
          </p:cNvSpPr>
          <p:nvPr>
            <p:ph type="body" sz="half" idx="2"/>
          </p:nvPr>
        </p:nvSpPr>
        <p:spPr>
          <a:xfrm>
            <a:off x="1154954" y="3543300"/>
            <a:ext cx="8825659" cy="24765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sk-SK"/>
              <a:t>Upraviť štýly predlohy textu</a:t>
            </a:r>
          </a:p>
        </p:txBody>
      </p:sp>
      <p:sp>
        <p:nvSpPr>
          <p:cNvPr id="4" name="Date Placeholder 3"/>
          <p:cNvSpPr>
            <a:spLocks noGrp="1"/>
          </p:cNvSpPr>
          <p:nvPr>
            <p:ph type="dt" sz="half" idx="10"/>
          </p:nvPr>
        </p:nvSpPr>
        <p:spPr/>
        <p:txBody>
          <a:bodyPr/>
          <a:lstStyle/>
          <a:p>
            <a:fld id="{AFF16868-8199-4C2C-A5B1-63AEE139F88E}" type="datetimeFigureOut">
              <a:rPr lang="en-US" dirty="0"/>
              <a:t>11/26/2018</a:t>
            </a:fld>
            <a:endParaRPr lang="en-US" dirty="0"/>
          </a:p>
        </p:txBody>
      </p:sp>
      <p:sp>
        <p:nvSpPr>
          <p:cNvPr id="5" name="Footer Placeholder 4"/>
          <p:cNvSpPr>
            <a:spLocks noGrp="1"/>
          </p:cNvSpPr>
          <p:nvPr>
            <p:ph type="ftr" sz="quarter" idx="11"/>
          </p:nvPr>
        </p:nvSpPr>
        <p:spPr/>
        <p:txBody>
          <a:bodyPr/>
          <a:lstStyle/>
          <a:p>
            <a:r>
              <a:rPr lang="en-US" dirty="0"/>
              <a:t>
              </a:t>
            </a:r>
          </a:p>
        </p:txBody>
      </p:sp>
      <p:sp>
        <p:nvSpPr>
          <p:cNvPr id="13" name="Rectangle 12"/>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Ponuka s popisom">
    <p:spTree>
      <p:nvGrpSpPr>
        <p:cNvPr id="1" name=""/>
        <p:cNvGrpSpPr/>
        <p:nvPr/>
      </p:nvGrpSpPr>
      <p:grpSpPr>
        <a:xfrm>
          <a:off x="0" y="0"/>
          <a:ext cx="0" cy="0"/>
          <a:chOff x="0" y="0"/>
          <a:chExt cx="0" cy="0"/>
        </a:xfrm>
      </p:grpSpPr>
      <p:grpSp>
        <p:nvGrpSpPr>
          <p:cNvPr id="3" name="Group 2"/>
          <p:cNvGrpSpPr/>
          <p:nvPr/>
        </p:nvGrpSpPr>
        <p:grpSpPr>
          <a:xfrm>
            <a:off x="0" y="0"/>
            <a:ext cx="12192000" cy="6858000"/>
            <a:chOff x="0" y="0"/>
            <a:chExt cx="12192000" cy="6858000"/>
          </a:xfrm>
        </p:grpSpPr>
        <p:sp>
          <p:nvSpPr>
            <p:cNvPr id="17" name="Rectangle 16"/>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0" name="Oval 19"/>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2" name="Oval 21"/>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3" name="Oval 22"/>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4" name="Oval 23"/>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5" name="Oval 24"/>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Freeform 5"/>
            <p:cNvSpPr/>
            <p:nvPr/>
          </p:nvSpPr>
          <p:spPr bwMode="gray">
            <a:xfrm rot="21010068">
              <a:off x="8490951" y="418511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2" name="Freeform 5"/>
            <p:cNvSpPr/>
            <p:nvPr/>
          </p:nvSpPr>
          <p:spPr bwMode="gray">
            <a:xfrm>
              <a:off x="455612" y="4241801"/>
              <a:ext cx="11277600" cy="2337161"/>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8"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16" name="TextBox 15"/>
          <p:cNvSpPr txBox="1"/>
          <p:nvPr/>
        </p:nvSpPr>
        <p:spPr bwMode="gray">
          <a:xfrm>
            <a:off x="881566" y="607336"/>
            <a:ext cx="801912" cy="1569660"/>
          </a:xfrm>
          <a:prstGeom prst="rect">
            <a:avLst/>
          </a:prstGeom>
          <a:noFill/>
        </p:spPr>
        <p:txBody>
          <a:bodyPr wrap="square" rtlCol="0">
            <a:spAutoFit/>
          </a:bodyPr>
          <a:lstStyle/>
          <a:p>
            <a:pPr algn="r"/>
            <a:r>
              <a:rPr lang="en-US" sz="9600" b="0" i="0" dirty="0">
                <a:solidFill>
                  <a:schemeClr val="accent1">
                    <a:lumMod val="60000"/>
                    <a:lumOff val="40000"/>
                  </a:schemeClr>
                </a:solidFill>
                <a:latin typeface="Arial"/>
                <a:cs typeface="Arial"/>
              </a:rPr>
              <a:t>“</a:t>
            </a:r>
          </a:p>
        </p:txBody>
      </p:sp>
      <p:sp>
        <p:nvSpPr>
          <p:cNvPr id="13" name="TextBox 12"/>
          <p:cNvSpPr txBox="1"/>
          <p:nvPr/>
        </p:nvSpPr>
        <p:spPr bwMode="gray">
          <a:xfrm>
            <a:off x="9884458" y="2613787"/>
            <a:ext cx="652763" cy="1569660"/>
          </a:xfrm>
          <a:prstGeom prst="rect">
            <a:avLst/>
          </a:prstGeom>
          <a:noFill/>
        </p:spPr>
        <p:txBody>
          <a:bodyPr wrap="square" rtlCol="0">
            <a:spAutoFit/>
          </a:bodyPr>
          <a:lstStyle/>
          <a:p>
            <a:pPr algn="r"/>
            <a:r>
              <a:rPr lang="en-US" sz="9600" b="0" i="0" dirty="0">
                <a:solidFill>
                  <a:schemeClr val="accent1">
                    <a:lumMod val="60000"/>
                    <a:lumOff val="40000"/>
                  </a:schemeClr>
                </a:solidFill>
                <a:latin typeface="Arial"/>
                <a:cs typeface="Arial"/>
              </a:rPr>
              <a:t>”</a:t>
            </a:r>
          </a:p>
        </p:txBody>
      </p:sp>
      <p:sp>
        <p:nvSpPr>
          <p:cNvPr id="2" name="Title 1"/>
          <p:cNvSpPr>
            <a:spLocks noGrp="1"/>
          </p:cNvSpPr>
          <p:nvPr>
            <p:ph type="title"/>
          </p:nvPr>
        </p:nvSpPr>
        <p:spPr>
          <a:xfrm>
            <a:off x="1581878" y="982134"/>
            <a:ext cx="8453906" cy="2696632"/>
          </a:xfrm>
        </p:spPr>
        <p:txBody>
          <a:bodyPr/>
          <a:lstStyle>
            <a:lvl1pPr>
              <a:defRPr sz="4000"/>
            </a:lvl1pPr>
          </a:lstStyle>
          <a:p>
            <a:r>
              <a:rPr lang="sk-SK"/>
              <a:t>Kliknutím upravte štýl predlohy nadpisu</a:t>
            </a:r>
            <a:endParaRPr lang="en-US" dirty="0"/>
          </a:p>
        </p:txBody>
      </p:sp>
      <p:sp>
        <p:nvSpPr>
          <p:cNvPr id="14" name="Text Placeholder 3"/>
          <p:cNvSpPr>
            <a:spLocks noGrp="1"/>
          </p:cNvSpPr>
          <p:nvPr>
            <p:ph type="body" sz="half" idx="13"/>
          </p:nvPr>
        </p:nvSpPr>
        <p:spPr bwMode="gray">
          <a:xfrm>
            <a:off x="1945945" y="3678766"/>
            <a:ext cx="7731219" cy="342174"/>
          </a:xfrm>
        </p:spPr>
        <p:txBody>
          <a:bodyPr anchor="t">
            <a:normAutofit/>
          </a:bodyPr>
          <a:lstStyle>
            <a:lvl1pPr marL="0" indent="0">
              <a:buNone/>
              <a:defRPr lang="en-US" sz="1400" b="0" i="0" kern="1200" cap="small" dirty="0">
                <a:solidFill>
                  <a:schemeClr val="accent1">
                    <a:lumMod val="60000"/>
                    <a:lumOff val="40000"/>
                  </a:schemeClr>
                </a:solidFill>
                <a:latin typeface="+mn-lt"/>
                <a:ea typeface="+mn-ea"/>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sk-SK"/>
              <a:t>Upraviť štýly predlohy textu</a:t>
            </a:r>
          </a:p>
        </p:txBody>
      </p:sp>
      <p:sp>
        <p:nvSpPr>
          <p:cNvPr id="10" name="Text Placeholder 3"/>
          <p:cNvSpPr>
            <a:spLocks noGrp="1"/>
          </p:cNvSpPr>
          <p:nvPr>
            <p:ph type="body" sz="half" idx="2"/>
          </p:nvPr>
        </p:nvSpPr>
        <p:spPr>
          <a:xfrm>
            <a:off x="1154954" y="5029199"/>
            <a:ext cx="9244897" cy="997857"/>
          </a:xfrm>
        </p:spPr>
        <p:txBody>
          <a:bodyPr anchor="ct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sk-SK"/>
              <a:t>Upraviť štýly predlohy textu</a:t>
            </a:r>
          </a:p>
        </p:txBody>
      </p:sp>
      <p:sp>
        <p:nvSpPr>
          <p:cNvPr id="4" name="Date Placeholder 3"/>
          <p:cNvSpPr>
            <a:spLocks noGrp="1"/>
          </p:cNvSpPr>
          <p:nvPr>
            <p:ph type="dt" sz="half" idx="10"/>
          </p:nvPr>
        </p:nvSpPr>
        <p:spPr/>
        <p:txBody>
          <a:bodyPr/>
          <a:lstStyle/>
          <a:p>
            <a:fld id="{AAD9FF7F-6988-44CC-821B-644E70CD2F73}" type="datetimeFigureOut">
              <a:rPr lang="en-US" dirty="0"/>
              <a:t>11/26/2018</a:t>
            </a:fld>
            <a:endParaRPr lang="en-US" dirty="0"/>
          </a:p>
        </p:txBody>
      </p:sp>
      <p:sp>
        <p:nvSpPr>
          <p:cNvPr id="5" name="Footer Placeholder 4"/>
          <p:cNvSpPr>
            <a:spLocks noGrp="1"/>
          </p:cNvSpPr>
          <p:nvPr>
            <p:ph type="ftr" sz="quarter" idx="11"/>
          </p:nvPr>
        </p:nvSpPr>
        <p:spPr/>
        <p:txBody>
          <a:bodyPr/>
          <a:lstStyle/>
          <a:p>
            <a:r>
              <a:rPr lang="en-US" dirty="0"/>
              <a:t>
              </a:t>
            </a:r>
          </a:p>
        </p:txBody>
      </p:sp>
      <p:sp>
        <p:nvSpPr>
          <p:cNvPr id="19" name="Rectangle 18"/>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p:cSld name="Karta s názvom">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1" name="Rectangle 10"/>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Oval 14"/>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3" name="Freeform 5"/>
            <p:cNvSpPr/>
            <p:nvPr/>
          </p:nvSpPr>
          <p:spPr bwMode="gray">
            <a:xfrm rot="21010068">
              <a:off x="8490951" y="4193583"/>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8" name="Freeform 5"/>
            <p:cNvSpPr/>
            <p:nvPr/>
          </p:nvSpPr>
          <p:spPr bwMode="gray">
            <a:xfrm>
              <a:off x="455612" y="4241801"/>
              <a:ext cx="11277600" cy="2337161"/>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2"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4" y="2370667"/>
            <a:ext cx="8825660" cy="1822514"/>
          </a:xfrm>
        </p:spPr>
        <p:txBody>
          <a:bodyPr anchor="b"/>
          <a:lstStyle>
            <a:lvl1pPr algn="l">
              <a:defRPr sz="4000" b="0" cap="none"/>
            </a:lvl1pPr>
          </a:lstStyle>
          <a:p>
            <a:r>
              <a:rPr lang="sk-SK"/>
              <a:t>Kliknutím upravte štýl predlohy nadpisu</a:t>
            </a:r>
            <a:endParaRPr lang="en-US" dirty="0"/>
          </a:p>
        </p:txBody>
      </p:sp>
      <p:sp>
        <p:nvSpPr>
          <p:cNvPr id="3" name="Text Placeholder 2"/>
          <p:cNvSpPr>
            <a:spLocks noGrp="1"/>
          </p:cNvSpPr>
          <p:nvPr>
            <p:ph type="body" idx="1"/>
          </p:nvPr>
        </p:nvSpPr>
        <p:spPr>
          <a:xfrm>
            <a:off x="1154954" y="5024967"/>
            <a:ext cx="8825659" cy="860400"/>
          </a:xfrm>
        </p:spPr>
        <p:txBody>
          <a:bodyPr anchor="t"/>
          <a:lstStyle>
            <a:lvl1pPr marL="0" indent="0" algn="l">
              <a:buNone/>
              <a:defRPr sz="2000" cap="none">
                <a:solidFill>
                  <a:schemeClr val="accent1">
                    <a:lumMod val="60000"/>
                    <a:lumOff val="4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sk-SK"/>
              <a:t>Upraviť štýly predlohy textu</a:t>
            </a:r>
          </a:p>
        </p:txBody>
      </p:sp>
      <p:sp>
        <p:nvSpPr>
          <p:cNvPr id="4" name="Date Placeholder 3"/>
          <p:cNvSpPr>
            <a:spLocks noGrp="1"/>
          </p:cNvSpPr>
          <p:nvPr>
            <p:ph type="dt" sz="half" idx="10"/>
          </p:nvPr>
        </p:nvSpPr>
        <p:spPr/>
        <p:txBody>
          <a:bodyPr/>
          <a:lstStyle/>
          <a:p>
            <a:fld id="{5C12C299-16B2-4475-990D-751901EACC14}" type="datetimeFigureOut">
              <a:rPr lang="en-US" dirty="0"/>
              <a:t>11/26/2018</a:t>
            </a:fld>
            <a:endParaRPr lang="en-US" dirty="0"/>
          </a:p>
        </p:txBody>
      </p:sp>
      <p:sp>
        <p:nvSpPr>
          <p:cNvPr id="5" name="Footer Placeholder 4"/>
          <p:cNvSpPr>
            <a:spLocks noGrp="1"/>
          </p:cNvSpPr>
          <p:nvPr>
            <p:ph type="ftr" sz="quarter" idx="11"/>
          </p:nvPr>
        </p:nvSpPr>
        <p:spPr/>
        <p:txBody>
          <a:bodyPr/>
          <a:lstStyle/>
          <a:p>
            <a:r>
              <a:rPr lang="en-US" dirty="0"/>
              <a:t>
              </a:t>
            </a:r>
          </a:p>
        </p:txBody>
      </p:sp>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Stĺpec">
    <p:spTree>
      <p:nvGrpSpPr>
        <p:cNvPr id="1" name=""/>
        <p:cNvGrpSpPr/>
        <p:nvPr/>
      </p:nvGrpSpPr>
      <p:grpSpPr>
        <a:xfrm>
          <a:off x="0" y="0"/>
          <a:ext cx="0" cy="0"/>
          <a:chOff x="0" y="0"/>
          <a:chExt cx="0" cy="0"/>
        </a:xfrm>
      </p:grpSpPr>
      <p:sp>
        <p:nvSpPr>
          <p:cNvPr id="2" name="Title 1"/>
          <p:cNvSpPr>
            <a:spLocks noGrp="1"/>
          </p:cNvSpPr>
          <p:nvPr>
            <p:ph type="title"/>
          </p:nvPr>
        </p:nvSpPr>
        <p:spPr>
          <a:xfrm>
            <a:off x="1154954" y="973668"/>
            <a:ext cx="8825659" cy="706964"/>
          </a:xfrm>
        </p:spPr>
        <p:txBody>
          <a:bodyPr/>
          <a:lstStyle>
            <a:lvl1pPr>
              <a:defRPr sz="3600"/>
            </a:lvl1pPr>
          </a:lstStyle>
          <a:p>
            <a:r>
              <a:rPr lang="sk-SK"/>
              <a:t>Kliknutím upravte štýl predlohy nadpisu</a:t>
            </a:r>
            <a:endParaRPr lang="en-US" dirty="0"/>
          </a:p>
        </p:txBody>
      </p:sp>
      <p:sp>
        <p:nvSpPr>
          <p:cNvPr id="3" name="Text Placeholder 2"/>
          <p:cNvSpPr>
            <a:spLocks noGrp="1"/>
          </p:cNvSpPr>
          <p:nvPr>
            <p:ph type="body" idx="1"/>
          </p:nvPr>
        </p:nvSpPr>
        <p:spPr>
          <a:xfrm>
            <a:off x="1154954" y="2603502"/>
            <a:ext cx="3141878"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sk-SK"/>
              <a:t>Upraviť štýly predlohy textu</a:t>
            </a:r>
          </a:p>
        </p:txBody>
      </p:sp>
      <p:sp>
        <p:nvSpPr>
          <p:cNvPr id="16" name="Text Placeholder 3"/>
          <p:cNvSpPr>
            <a:spLocks noGrp="1"/>
          </p:cNvSpPr>
          <p:nvPr>
            <p:ph type="body" sz="half" idx="15"/>
          </p:nvPr>
        </p:nvSpPr>
        <p:spPr>
          <a:xfrm>
            <a:off x="1154953" y="3179764"/>
            <a:ext cx="3141879" cy="284729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sk-SK"/>
              <a:t>Upraviť štýly predlohy textu</a:t>
            </a:r>
          </a:p>
        </p:txBody>
      </p:sp>
      <p:sp>
        <p:nvSpPr>
          <p:cNvPr id="5" name="Text Placeholder 4"/>
          <p:cNvSpPr>
            <a:spLocks noGrp="1"/>
          </p:cNvSpPr>
          <p:nvPr>
            <p:ph type="body" sz="quarter" idx="3"/>
          </p:nvPr>
        </p:nvSpPr>
        <p:spPr>
          <a:xfrm>
            <a:off x="4512721" y="2603500"/>
            <a:ext cx="3147009"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sk-SK"/>
              <a:t>Upraviť štýly predlohy textu</a:t>
            </a:r>
          </a:p>
        </p:txBody>
      </p:sp>
      <p:sp>
        <p:nvSpPr>
          <p:cNvPr id="19" name="Text Placeholder 3"/>
          <p:cNvSpPr>
            <a:spLocks noGrp="1"/>
          </p:cNvSpPr>
          <p:nvPr>
            <p:ph type="body" sz="half" idx="16"/>
          </p:nvPr>
        </p:nvSpPr>
        <p:spPr>
          <a:xfrm>
            <a:off x="4512721" y="3179763"/>
            <a:ext cx="3147009" cy="284729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sk-SK"/>
              <a:t>Upraviť štýly predlohy textu</a:t>
            </a:r>
          </a:p>
        </p:txBody>
      </p:sp>
      <p:sp>
        <p:nvSpPr>
          <p:cNvPr id="14" name="Text Placeholder 4"/>
          <p:cNvSpPr>
            <a:spLocks noGrp="1"/>
          </p:cNvSpPr>
          <p:nvPr>
            <p:ph type="body" sz="quarter" idx="13"/>
          </p:nvPr>
        </p:nvSpPr>
        <p:spPr>
          <a:xfrm>
            <a:off x="7888135" y="2603501"/>
            <a:ext cx="3145730"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sk-SK"/>
              <a:t>Upraviť štýly predlohy textu</a:t>
            </a:r>
          </a:p>
        </p:txBody>
      </p:sp>
      <p:sp>
        <p:nvSpPr>
          <p:cNvPr id="20" name="Text Placeholder 3"/>
          <p:cNvSpPr>
            <a:spLocks noGrp="1"/>
          </p:cNvSpPr>
          <p:nvPr>
            <p:ph type="body" sz="half" idx="17"/>
          </p:nvPr>
        </p:nvSpPr>
        <p:spPr>
          <a:xfrm>
            <a:off x="7888329" y="3179762"/>
            <a:ext cx="3145536" cy="284729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sk-SK"/>
              <a:t>Upraviť štýly predlohy textu</a:t>
            </a:r>
          </a:p>
        </p:txBody>
      </p:sp>
      <p:cxnSp>
        <p:nvCxnSpPr>
          <p:cNvPr id="17" name="Straight Connector 16"/>
          <p:cNvCxnSpPr/>
          <p:nvPr/>
        </p:nvCxnSpPr>
        <p:spPr>
          <a:xfrm>
            <a:off x="4403971" y="2569633"/>
            <a:ext cx="0" cy="3492499"/>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7772401" y="2569633"/>
            <a:ext cx="0" cy="3492499"/>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6"/>
          <p:cNvSpPr>
            <a:spLocks noGrp="1"/>
          </p:cNvSpPr>
          <p:nvPr>
            <p:ph type="dt" sz="half" idx="10"/>
          </p:nvPr>
        </p:nvSpPr>
        <p:spPr/>
        <p:txBody>
          <a:bodyPr/>
          <a:lstStyle/>
          <a:p>
            <a:fld id="{9FE86839-B9D8-4651-8783-F325ECE74E65}" type="datetimeFigureOut">
              <a:rPr lang="en-US" dirty="0"/>
              <a:t>11/26/2018</a:t>
            </a:fld>
            <a:endParaRPr lang="en-US" dirty="0"/>
          </a:p>
        </p:txBody>
      </p:sp>
      <p:sp>
        <p:nvSpPr>
          <p:cNvPr id="8" name="Footer Placeholder 7"/>
          <p:cNvSpPr>
            <a:spLocks noGrp="1"/>
          </p:cNvSpPr>
          <p:nvPr>
            <p:ph type="ftr" sz="quarter" idx="11"/>
          </p:nvPr>
        </p:nvSpPr>
        <p:spPr/>
        <p:txBody>
          <a:bodyPr/>
          <a:lstStyle/>
          <a:p>
            <a:r>
              <a:rPr lang="en-US" dirty="0"/>
              <a:t>
              </a:t>
            </a:r>
          </a:p>
        </p:txBody>
      </p:sp>
      <p:sp>
        <p:nvSpPr>
          <p:cNvPr id="9" name="Slide Number Placeholder 8"/>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Stĺpec s obrázkom">
    <p:spTree>
      <p:nvGrpSpPr>
        <p:cNvPr id="1" name=""/>
        <p:cNvGrpSpPr/>
        <p:nvPr/>
      </p:nvGrpSpPr>
      <p:grpSpPr>
        <a:xfrm>
          <a:off x="0" y="0"/>
          <a:ext cx="0" cy="0"/>
          <a:chOff x="0" y="0"/>
          <a:chExt cx="0" cy="0"/>
        </a:xfrm>
      </p:grpSpPr>
      <p:sp>
        <p:nvSpPr>
          <p:cNvPr id="2" name="Title 1"/>
          <p:cNvSpPr>
            <a:spLocks noGrp="1"/>
          </p:cNvSpPr>
          <p:nvPr>
            <p:ph type="title"/>
          </p:nvPr>
        </p:nvSpPr>
        <p:spPr>
          <a:xfrm>
            <a:off x="1154954" y="973668"/>
            <a:ext cx="8825659" cy="706964"/>
          </a:xfrm>
        </p:spPr>
        <p:txBody>
          <a:bodyPr/>
          <a:lstStyle>
            <a:lvl1pPr>
              <a:defRPr sz="3600"/>
            </a:lvl1pPr>
          </a:lstStyle>
          <a:p>
            <a:r>
              <a:rPr lang="sk-SK"/>
              <a:t>Kliknutím upravte štýl predlohy nadpisu</a:t>
            </a:r>
            <a:endParaRPr lang="en-US" dirty="0"/>
          </a:p>
        </p:txBody>
      </p:sp>
      <p:sp>
        <p:nvSpPr>
          <p:cNvPr id="3" name="Text Placeholder 2"/>
          <p:cNvSpPr>
            <a:spLocks noGrp="1"/>
          </p:cNvSpPr>
          <p:nvPr>
            <p:ph type="body" idx="1"/>
          </p:nvPr>
        </p:nvSpPr>
        <p:spPr>
          <a:xfrm>
            <a:off x="1154954" y="4532844"/>
            <a:ext cx="3050438"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sk-SK"/>
              <a:t>Upraviť štýly predlohy textu</a:t>
            </a:r>
          </a:p>
        </p:txBody>
      </p:sp>
      <p:sp>
        <p:nvSpPr>
          <p:cNvPr id="19" name="Picture Placeholder 2"/>
          <p:cNvSpPr>
            <a:spLocks noGrp="1" noChangeAspect="1"/>
          </p:cNvSpPr>
          <p:nvPr>
            <p:ph type="pic" idx="15"/>
          </p:nvPr>
        </p:nvSpPr>
        <p:spPr>
          <a:xfrm>
            <a:off x="1334553" y="2603500"/>
            <a:ext cx="2691242" cy="159151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sk-SK"/>
              <a:t>Kliknutím na ikonu pridáte obrázok</a:t>
            </a:r>
            <a:endParaRPr lang="en-US" dirty="0"/>
          </a:p>
        </p:txBody>
      </p:sp>
      <p:sp>
        <p:nvSpPr>
          <p:cNvPr id="22" name="Text Placeholder 3"/>
          <p:cNvSpPr>
            <a:spLocks noGrp="1"/>
          </p:cNvSpPr>
          <p:nvPr>
            <p:ph type="body" sz="half" idx="18"/>
          </p:nvPr>
        </p:nvSpPr>
        <p:spPr>
          <a:xfrm>
            <a:off x="1154954" y="5109106"/>
            <a:ext cx="3050438" cy="91795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sk-SK"/>
              <a:t>Upraviť štýly predlohy textu</a:t>
            </a:r>
          </a:p>
        </p:txBody>
      </p:sp>
      <p:sp>
        <p:nvSpPr>
          <p:cNvPr id="5" name="Text Placeholder 4"/>
          <p:cNvSpPr>
            <a:spLocks noGrp="1"/>
          </p:cNvSpPr>
          <p:nvPr>
            <p:ph type="body" sz="quarter" idx="3"/>
          </p:nvPr>
        </p:nvSpPr>
        <p:spPr>
          <a:xfrm>
            <a:off x="4568865" y="4532844"/>
            <a:ext cx="3050438" cy="576263"/>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sk-SK"/>
              <a:t>Upraviť štýly predlohy textu</a:t>
            </a:r>
          </a:p>
        </p:txBody>
      </p:sp>
      <p:sp>
        <p:nvSpPr>
          <p:cNvPr id="41" name="Picture Placeholder 2"/>
          <p:cNvSpPr>
            <a:spLocks noGrp="1" noChangeAspect="1"/>
          </p:cNvSpPr>
          <p:nvPr>
            <p:ph type="pic" idx="21"/>
          </p:nvPr>
        </p:nvSpPr>
        <p:spPr>
          <a:xfrm>
            <a:off x="4748462" y="2603500"/>
            <a:ext cx="2691243" cy="159151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sk-SK"/>
              <a:t>Kliknutím na ikonu pridáte obrázok</a:t>
            </a:r>
            <a:endParaRPr lang="en-US" dirty="0"/>
          </a:p>
        </p:txBody>
      </p:sp>
      <p:sp>
        <p:nvSpPr>
          <p:cNvPr id="23" name="Text Placeholder 3"/>
          <p:cNvSpPr>
            <a:spLocks noGrp="1"/>
          </p:cNvSpPr>
          <p:nvPr>
            <p:ph type="body" sz="half" idx="19"/>
          </p:nvPr>
        </p:nvSpPr>
        <p:spPr>
          <a:xfrm>
            <a:off x="4570172" y="5109105"/>
            <a:ext cx="3050438" cy="91795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sk-SK"/>
              <a:t>Upraviť štýly predlohy textu</a:t>
            </a:r>
          </a:p>
        </p:txBody>
      </p:sp>
      <p:sp>
        <p:nvSpPr>
          <p:cNvPr id="14" name="Text Placeholder 4"/>
          <p:cNvSpPr>
            <a:spLocks noGrp="1"/>
          </p:cNvSpPr>
          <p:nvPr>
            <p:ph type="body" sz="quarter" idx="13"/>
          </p:nvPr>
        </p:nvSpPr>
        <p:spPr>
          <a:xfrm>
            <a:off x="7982775" y="4532845"/>
            <a:ext cx="3051095"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sk-SK"/>
              <a:t>Upraviť štýly predlohy textu</a:t>
            </a:r>
          </a:p>
        </p:txBody>
      </p:sp>
      <p:sp>
        <p:nvSpPr>
          <p:cNvPr id="42" name="Picture Placeholder 2"/>
          <p:cNvSpPr>
            <a:spLocks noGrp="1" noChangeAspect="1"/>
          </p:cNvSpPr>
          <p:nvPr>
            <p:ph type="pic" idx="22"/>
          </p:nvPr>
        </p:nvSpPr>
        <p:spPr>
          <a:xfrm>
            <a:off x="8163031" y="2603500"/>
            <a:ext cx="2691242" cy="159151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sk-SK"/>
              <a:t>Kliknutím na ikonu pridáte obrázok</a:t>
            </a:r>
            <a:endParaRPr lang="en-US" dirty="0"/>
          </a:p>
        </p:txBody>
      </p:sp>
      <p:sp>
        <p:nvSpPr>
          <p:cNvPr id="24" name="Text Placeholder 3"/>
          <p:cNvSpPr>
            <a:spLocks noGrp="1"/>
          </p:cNvSpPr>
          <p:nvPr>
            <p:ph type="body" sz="half" idx="20"/>
          </p:nvPr>
        </p:nvSpPr>
        <p:spPr>
          <a:xfrm>
            <a:off x="7982775" y="5109104"/>
            <a:ext cx="3051096" cy="91795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sk-SK"/>
              <a:t>Upraviť štýly predlohy textu</a:t>
            </a:r>
          </a:p>
        </p:txBody>
      </p:sp>
      <p:cxnSp>
        <p:nvCxnSpPr>
          <p:cNvPr id="43" name="Straight Connector 42"/>
          <p:cNvCxnSpPr/>
          <p:nvPr/>
        </p:nvCxnSpPr>
        <p:spPr>
          <a:xfrm>
            <a:off x="4405831" y="2569633"/>
            <a:ext cx="0" cy="3492499"/>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44" name="Straight Connector 43"/>
          <p:cNvCxnSpPr/>
          <p:nvPr/>
        </p:nvCxnSpPr>
        <p:spPr>
          <a:xfrm>
            <a:off x="7797802" y="2569633"/>
            <a:ext cx="0" cy="3492499"/>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6"/>
          <p:cNvSpPr>
            <a:spLocks noGrp="1"/>
          </p:cNvSpPr>
          <p:nvPr>
            <p:ph type="dt" sz="half" idx="10"/>
          </p:nvPr>
        </p:nvSpPr>
        <p:spPr/>
        <p:txBody>
          <a:bodyPr/>
          <a:lstStyle/>
          <a:p>
            <a:fld id="{FD484F64-32F6-45C5-931F-ADC1662401D0}" type="datetimeFigureOut">
              <a:rPr lang="en-US" dirty="0"/>
              <a:t>11/26/2018</a:t>
            </a:fld>
            <a:endParaRPr lang="en-US" dirty="0"/>
          </a:p>
        </p:txBody>
      </p:sp>
      <p:sp>
        <p:nvSpPr>
          <p:cNvPr id="8" name="Footer Placeholder 7"/>
          <p:cNvSpPr>
            <a:spLocks noGrp="1"/>
          </p:cNvSpPr>
          <p:nvPr>
            <p:ph type="ftr" sz="quarter" idx="11"/>
          </p:nvPr>
        </p:nvSpPr>
        <p:spPr>
          <a:xfrm>
            <a:off x="561111" y="6391838"/>
            <a:ext cx="3644282" cy="304801"/>
          </a:xfrm>
        </p:spPr>
        <p:txBody>
          <a:bodyPr/>
          <a:lstStyle/>
          <a:p>
            <a:r>
              <a:rPr lang="en-US" dirty="0"/>
              <a:t>
              </a:t>
            </a:r>
          </a:p>
        </p:txBody>
      </p:sp>
      <p:sp>
        <p:nvSpPr>
          <p:cNvPr id="9" name="Slide Number Placeholder 8"/>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Nadpis a zvislý text">
    <p:spTree>
      <p:nvGrpSpPr>
        <p:cNvPr id="1" name=""/>
        <p:cNvGrpSpPr/>
        <p:nvPr/>
      </p:nvGrpSpPr>
      <p:grpSpPr>
        <a:xfrm>
          <a:off x="0" y="0"/>
          <a:ext cx="0" cy="0"/>
          <a:chOff x="0" y="0"/>
          <a:chExt cx="0" cy="0"/>
        </a:xfrm>
      </p:grpSpPr>
      <p:sp>
        <p:nvSpPr>
          <p:cNvPr id="2" name="Title 1"/>
          <p:cNvSpPr>
            <a:spLocks noGrp="1"/>
          </p:cNvSpPr>
          <p:nvPr>
            <p:ph type="title"/>
          </p:nvPr>
        </p:nvSpPr>
        <p:spPr>
          <a:xfrm>
            <a:off x="1154954" y="973668"/>
            <a:ext cx="8825659" cy="706964"/>
          </a:xfrm>
        </p:spPr>
        <p:txBody>
          <a:bodyPr/>
          <a:lstStyle/>
          <a:p>
            <a:r>
              <a:rPr lang="sk-SK"/>
              <a:t>Kliknutím upravte štýl predlohy nadpisu</a:t>
            </a:r>
            <a:endParaRPr lang="en-US" dirty="0"/>
          </a:p>
        </p:txBody>
      </p:sp>
      <p:sp>
        <p:nvSpPr>
          <p:cNvPr id="3" name="Vertical Text Placeholder 2"/>
          <p:cNvSpPr>
            <a:spLocks noGrp="1"/>
          </p:cNvSpPr>
          <p:nvPr>
            <p:ph type="body" orient="vert" idx="1"/>
          </p:nvPr>
        </p:nvSpPr>
        <p:spPr>
          <a:xfrm>
            <a:off x="1154954" y="2603500"/>
            <a:ext cx="8825659" cy="3416300"/>
          </a:xfrm>
        </p:spPr>
        <p:txBody>
          <a:bodyPr vert="eaVert" anchor="t" anchorCtr="0"/>
          <a:lstStyle/>
          <a:p>
            <a:pPr lvl="0"/>
            <a:r>
              <a:rPr lang="sk-SK"/>
              <a:t>Upraviť štýly predlohy textu</a:t>
            </a:r>
          </a:p>
          <a:p>
            <a:pPr lvl="1"/>
            <a:r>
              <a:rPr lang="sk-SK"/>
              <a:t>Druhá úroveň</a:t>
            </a:r>
          </a:p>
          <a:p>
            <a:pPr lvl="2"/>
            <a:r>
              <a:rPr lang="sk-SK"/>
              <a:t>Tretia úroveň</a:t>
            </a:r>
          </a:p>
          <a:p>
            <a:pPr lvl="3"/>
            <a:r>
              <a:rPr lang="sk-SK"/>
              <a:t>Štvrtá úroveň</a:t>
            </a:r>
          </a:p>
          <a:p>
            <a:pPr lvl="4"/>
            <a:r>
              <a:rPr lang="sk-SK"/>
              <a:t>Piata úroveň</a:t>
            </a:r>
            <a:endParaRPr lang="en-US" dirty="0"/>
          </a:p>
        </p:txBody>
      </p:sp>
      <p:sp>
        <p:nvSpPr>
          <p:cNvPr id="4" name="Date Placeholder 3"/>
          <p:cNvSpPr>
            <a:spLocks noGrp="1"/>
          </p:cNvSpPr>
          <p:nvPr>
            <p:ph type="dt" sz="half" idx="10"/>
          </p:nvPr>
        </p:nvSpPr>
        <p:spPr>
          <a:xfrm>
            <a:off x="10695439" y="6391838"/>
            <a:ext cx="990599" cy="304799"/>
          </a:xfrm>
        </p:spPr>
        <p:txBody>
          <a:bodyPr/>
          <a:lstStyle/>
          <a:p>
            <a:fld id="{53086D93-FCAC-47E0-A2EE-787E62CA814C}" type="datetimeFigureOut">
              <a:rPr lang="en-US" dirty="0"/>
              <a:t>11/26/2018</a:t>
            </a:fld>
            <a:endParaRPr lang="en-US" dirty="0"/>
          </a:p>
        </p:txBody>
      </p:sp>
      <p:sp>
        <p:nvSpPr>
          <p:cNvPr id="5" name="Footer Placeholder 4"/>
          <p:cNvSpPr>
            <a:spLocks noGrp="1"/>
          </p:cNvSpPr>
          <p:nvPr>
            <p:ph type="ftr" sz="quarter" idx="11"/>
          </p:nvPr>
        </p:nvSpPr>
        <p:spPr/>
        <p:txBody>
          <a:bodyPr/>
          <a:lstStyle/>
          <a:p>
            <a:r>
              <a:rPr lang="en-US" dirty="0"/>
              <a:t>
              </a:t>
            </a:r>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vertTitleAndTx" preserve="1">
  <p:cSld name="Zvislý nadpis a text">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2" name="Rectangle 11"/>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Oval 14"/>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7" name="Rectangle 6"/>
            <p:cNvSpPr/>
            <p:nvPr/>
          </p:nvSpPr>
          <p:spPr bwMode="gray">
            <a:xfrm>
              <a:off x="414867" y="402165"/>
              <a:ext cx="6510866"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7" name="Freeform 5"/>
            <p:cNvSpPr/>
            <p:nvPr/>
          </p:nvSpPr>
          <p:spPr bwMode="gray">
            <a:xfrm rot="5101749">
              <a:off x="6294738" y="457773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0" name="Freeform 5"/>
            <p:cNvSpPr/>
            <p:nvPr/>
          </p:nvSpPr>
          <p:spPr bwMode="gray">
            <a:xfrm rot="5400000">
              <a:off x="4449232"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3"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Vertical Title 1"/>
          <p:cNvSpPr>
            <a:spLocks noGrp="1"/>
          </p:cNvSpPr>
          <p:nvPr>
            <p:ph type="title" orient="vert"/>
          </p:nvPr>
        </p:nvSpPr>
        <p:spPr>
          <a:xfrm>
            <a:off x="8585235" y="1278467"/>
            <a:ext cx="1409965" cy="4748590"/>
          </a:xfrm>
        </p:spPr>
        <p:txBody>
          <a:bodyPr vert="eaVert" anchor="b" anchorCtr="0"/>
          <a:lstStyle/>
          <a:p>
            <a:r>
              <a:rPr lang="sk-SK"/>
              <a:t>Kliknutím upravte štýl predlohy nadpisu</a:t>
            </a:r>
            <a:endParaRPr lang="en-US" dirty="0"/>
          </a:p>
        </p:txBody>
      </p:sp>
      <p:sp>
        <p:nvSpPr>
          <p:cNvPr id="3" name="Vertical Text Placeholder 2"/>
          <p:cNvSpPr>
            <a:spLocks noGrp="1"/>
          </p:cNvSpPr>
          <p:nvPr>
            <p:ph type="body" orient="vert" idx="1"/>
          </p:nvPr>
        </p:nvSpPr>
        <p:spPr>
          <a:xfrm>
            <a:off x="1154954" y="1278467"/>
            <a:ext cx="6256025" cy="4748590"/>
          </a:xfrm>
        </p:spPr>
        <p:txBody>
          <a:bodyPr vert="eaVert"/>
          <a:lstStyle/>
          <a:p>
            <a:pPr lvl="0"/>
            <a:r>
              <a:rPr lang="sk-SK"/>
              <a:t>Upraviť štýly predlohy textu</a:t>
            </a:r>
          </a:p>
          <a:p>
            <a:pPr lvl="1"/>
            <a:r>
              <a:rPr lang="sk-SK"/>
              <a:t>Druhá úroveň</a:t>
            </a:r>
          </a:p>
          <a:p>
            <a:pPr lvl="2"/>
            <a:r>
              <a:rPr lang="sk-SK"/>
              <a:t>Tretia úroveň</a:t>
            </a:r>
          </a:p>
          <a:p>
            <a:pPr lvl="3"/>
            <a:r>
              <a:rPr lang="sk-SK"/>
              <a:t>Štvrtá úroveň</a:t>
            </a:r>
          </a:p>
          <a:p>
            <a:pPr lvl="4"/>
            <a:r>
              <a:rPr lang="sk-SK"/>
              <a:t>Piata úroveň</a:t>
            </a:r>
            <a:endParaRPr lang="en-US" dirty="0"/>
          </a:p>
        </p:txBody>
      </p:sp>
      <p:sp>
        <p:nvSpPr>
          <p:cNvPr id="4" name="Date Placeholder 3"/>
          <p:cNvSpPr>
            <a:spLocks noGrp="1"/>
          </p:cNvSpPr>
          <p:nvPr>
            <p:ph type="dt" sz="half" idx="10"/>
          </p:nvPr>
        </p:nvSpPr>
        <p:spPr>
          <a:xfrm>
            <a:off x="10653104" y="6391838"/>
            <a:ext cx="992135" cy="304799"/>
          </a:xfrm>
        </p:spPr>
        <p:txBody>
          <a:bodyPr/>
          <a:lstStyle/>
          <a:p>
            <a:fld id="{CDA879A6-0FD0-4734-A311-86BFCA472E6E}" type="datetimeFigureOut">
              <a:rPr lang="en-US" dirty="0"/>
              <a:t>11/26/2018</a:t>
            </a:fld>
            <a:endParaRPr lang="en-US" dirty="0"/>
          </a:p>
        </p:txBody>
      </p:sp>
      <p:sp>
        <p:nvSpPr>
          <p:cNvPr id="5" name="Footer Placeholder 4"/>
          <p:cNvSpPr>
            <a:spLocks noGrp="1"/>
          </p:cNvSpPr>
          <p:nvPr>
            <p:ph type="ftr" sz="quarter" idx="11"/>
          </p:nvPr>
        </p:nvSpPr>
        <p:spPr/>
        <p:txBody>
          <a:bodyPr/>
          <a:lstStyle/>
          <a:p>
            <a:r>
              <a:rPr lang="en-US" dirty="0"/>
              <a:t>
              </a:t>
            </a:r>
          </a:p>
        </p:txBody>
      </p:sp>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k-SK"/>
              <a:t>Kliknutím upravte štýl predlohy nadpisu</a:t>
            </a:r>
            <a:endParaRPr lang="en-US" dirty="0"/>
          </a:p>
        </p:txBody>
      </p:sp>
      <p:sp>
        <p:nvSpPr>
          <p:cNvPr id="3" name="Content Placeholder 2"/>
          <p:cNvSpPr>
            <a:spLocks noGrp="1"/>
          </p:cNvSpPr>
          <p:nvPr>
            <p:ph idx="1"/>
          </p:nvPr>
        </p:nvSpPr>
        <p:spPr>
          <a:xfrm>
            <a:off x="1154954" y="2603500"/>
            <a:ext cx="8825659" cy="3416300"/>
          </a:xfrm>
        </p:spPr>
        <p:txBody>
          <a:bodyPr/>
          <a:lstStyle/>
          <a:p>
            <a:pPr lvl="0"/>
            <a:r>
              <a:rPr lang="sk-SK"/>
              <a:t>Upraviť štýly predlohy textu</a:t>
            </a:r>
          </a:p>
          <a:p>
            <a:pPr lvl="1"/>
            <a:r>
              <a:rPr lang="sk-SK"/>
              <a:t>Druhá úroveň</a:t>
            </a:r>
          </a:p>
          <a:p>
            <a:pPr lvl="2"/>
            <a:r>
              <a:rPr lang="sk-SK"/>
              <a:t>Tretia úroveň</a:t>
            </a:r>
          </a:p>
          <a:p>
            <a:pPr lvl="3"/>
            <a:r>
              <a:rPr lang="sk-SK"/>
              <a:t>Štvrtá úroveň</a:t>
            </a:r>
          </a:p>
          <a:p>
            <a:pPr lvl="4"/>
            <a:r>
              <a:rPr lang="sk-SK"/>
              <a:t>Piata úroveň</a:t>
            </a:r>
            <a:endParaRPr lang="en-US" dirty="0"/>
          </a:p>
        </p:txBody>
      </p:sp>
      <p:sp>
        <p:nvSpPr>
          <p:cNvPr id="4" name="Date Placeholder 3"/>
          <p:cNvSpPr>
            <a:spLocks noGrp="1"/>
          </p:cNvSpPr>
          <p:nvPr>
            <p:ph type="dt" sz="half" idx="10"/>
          </p:nvPr>
        </p:nvSpPr>
        <p:spPr/>
        <p:txBody>
          <a:bodyPr/>
          <a:lstStyle/>
          <a:p>
            <a:fld id="{19C9CA7B-DFD4-44B5-8C60-D14B8CD1FB59}" type="datetimeFigureOut">
              <a:rPr lang="en-US" dirty="0"/>
              <a:t>11/26/2018</a:t>
            </a:fld>
            <a:endParaRPr lang="en-US" dirty="0"/>
          </a:p>
        </p:txBody>
      </p:sp>
      <p:sp>
        <p:nvSpPr>
          <p:cNvPr id="5" name="Footer Placeholder 4"/>
          <p:cNvSpPr>
            <a:spLocks noGrp="1"/>
          </p:cNvSpPr>
          <p:nvPr>
            <p:ph type="ftr" sz="quarter" idx="11"/>
          </p:nvPr>
        </p:nvSpPr>
        <p:spPr/>
        <p:txBody>
          <a:bodyPr/>
          <a:lstStyle/>
          <a:p>
            <a:r>
              <a:rPr lang="en-US" dirty="0"/>
              <a:t>
              </a:t>
            </a:r>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Hlavička sekcie">
    <p:spTree>
      <p:nvGrpSpPr>
        <p:cNvPr id="1" name=""/>
        <p:cNvGrpSpPr/>
        <p:nvPr/>
      </p:nvGrpSpPr>
      <p:grpSpPr>
        <a:xfrm>
          <a:off x="0" y="0"/>
          <a:ext cx="0" cy="0"/>
          <a:chOff x="0" y="0"/>
          <a:chExt cx="0" cy="0"/>
        </a:xfrm>
      </p:grpSpPr>
      <p:grpSp>
        <p:nvGrpSpPr>
          <p:cNvPr id="8" name="Group 7"/>
          <p:cNvGrpSpPr/>
          <p:nvPr/>
        </p:nvGrpSpPr>
        <p:grpSpPr>
          <a:xfrm>
            <a:off x="0" y="0"/>
            <a:ext cx="12192000" cy="6858000"/>
            <a:chOff x="0" y="0"/>
            <a:chExt cx="12192000" cy="6858000"/>
          </a:xfrm>
        </p:grpSpPr>
        <p:sp>
          <p:nvSpPr>
            <p:cNvPr id="14" name="Rectangle 13"/>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Oval 16"/>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0" name="Rectangle 9"/>
            <p:cNvSpPr/>
            <p:nvPr/>
          </p:nvSpPr>
          <p:spPr bwMode="gray">
            <a:xfrm>
              <a:off x="7289800" y="402165"/>
              <a:ext cx="4478865"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1" name="Freeform 5"/>
            <p:cNvSpPr/>
            <p:nvPr/>
          </p:nvSpPr>
          <p:spPr bwMode="gray">
            <a:xfrm rot="16200000">
              <a:off x="3787244"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2" name="Freeform 5"/>
            <p:cNvSpPr/>
            <p:nvPr/>
          </p:nvSpPr>
          <p:spPr bwMode="gray">
            <a:xfrm rot="15922489">
              <a:off x="4698352"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5"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4" y="2677645"/>
            <a:ext cx="4351025" cy="2283824"/>
          </a:xfrm>
        </p:spPr>
        <p:txBody>
          <a:bodyPr anchor="ctr"/>
          <a:lstStyle>
            <a:lvl1pPr algn="l">
              <a:defRPr sz="4000" b="0" cap="none"/>
            </a:lvl1pPr>
          </a:lstStyle>
          <a:p>
            <a:r>
              <a:rPr lang="sk-SK"/>
              <a:t>Kliknutím upravte štýl predlohy nadpisu</a:t>
            </a:r>
            <a:endParaRPr lang="en-US" dirty="0"/>
          </a:p>
        </p:txBody>
      </p:sp>
      <p:sp>
        <p:nvSpPr>
          <p:cNvPr id="3" name="Text Placeholder 2"/>
          <p:cNvSpPr>
            <a:spLocks noGrp="1"/>
          </p:cNvSpPr>
          <p:nvPr>
            <p:ph type="body" idx="1"/>
          </p:nvPr>
        </p:nvSpPr>
        <p:spPr>
          <a:xfrm>
            <a:off x="6895559" y="2677644"/>
            <a:ext cx="3757545" cy="2283824"/>
          </a:xfrm>
        </p:spPr>
        <p:txBody>
          <a:bodyPr anchor="ctr"/>
          <a:lstStyle>
            <a:lvl1pPr marL="0" indent="0" algn="l">
              <a:buNone/>
              <a:defRPr sz="2000" cap="all">
                <a:solidFill>
                  <a:schemeClr val="accent1">
                    <a:lumMod val="60000"/>
                    <a:lumOff val="4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sk-SK"/>
              <a:t>Upraviť štýly predlohy textu</a:t>
            </a:r>
          </a:p>
        </p:txBody>
      </p:sp>
      <p:sp>
        <p:nvSpPr>
          <p:cNvPr id="4" name="Date Placeholder 3"/>
          <p:cNvSpPr>
            <a:spLocks noGrp="1"/>
          </p:cNvSpPr>
          <p:nvPr>
            <p:ph type="dt" sz="half" idx="10"/>
          </p:nvPr>
        </p:nvSpPr>
        <p:spPr/>
        <p:txBody>
          <a:bodyPr/>
          <a:lstStyle/>
          <a:p>
            <a:fld id="{F34E6425-0181-43F2-84FC-787E803FD2F8}" type="datetimeFigureOut">
              <a:rPr lang="en-US" dirty="0"/>
              <a:t>11/26/2018</a:t>
            </a:fld>
            <a:endParaRPr lang="en-US" dirty="0"/>
          </a:p>
        </p:txBody>
      </p:sp>
      <p:sp>
        <p:nvSpPr>
          <p:cNvPr id="5" name="Footer Placeholder 4"/>
          <p:cNvSpPr>
            <a:spLocks noGrp="1"/>
          </p:cNvSpPr>
          <p:nvPr>
            <p:ph type="ftr" sz="quarter" idx="11"/>
          </p:nvPr>
        </p:nvSpPr>
        <p:spPr/>
        <p:txBody>
          <a:bodyPr/>
          <a:lstStyle/>
          <a:p>
            <a:r>
              <a:rPr lang="en-US" dirty="0"/>
              <a:t>
              </a:t>
            </a:r>
          </a:p>
        </p:txBody>
      </p:sp>
      <p:sp>
        <p:nvSpPr>
          <p:cNvPr id="16" name="Rectangle 15"/>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va obsah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k-SK"/>
              <a:t>Kliknutím upravte štýl predlohy nadpisu</a:t>
            </a:r>
            <a:endParaRPr lang="en-US" dirty="0"/>
          </a:p>
        </p:txBody>
      </p:sp>
      <p:sp>
        <p:nvSpPr>
          <p:cNvPr id="3" name="Content Placeholder 2"/>
          <p:cNvSpPr>
            <a:spLocks noGrp="1"/>
          </p:cNvSpPr>
          <p:nvPr>
            <p:ph sz="half" idx="1"/>
          </p:nvPr>
        </p:nvSpPr>
        <p:spPr>
          <a:xfrm>
            <a:off x="1154954" y="2603500"/>
            <a:ext cx="4825158" cy="3416301"/>
          </a:xfrm>
        </p:spPr>
        <p:txBody>
          <a:bodyPr>
            <a:normAutofit/>
          </a:bodyPr>
          <a:lstStyle/>
          <a:p>
            <a:pPr lvl="0"/>
            <a:r>
              <a:rPr lang="sk-SK"/>
              <a:t>Upraviť štýly predlohy textu</a:t>
            </a:r>
          </a:p>
          <a:p>
            <a:pPr lvl="1"/>
            <a:r>
              <a:rPr lang="sk-SK"/>
              <a:t>Druhá úroveň</a:t>
            </a:r>
          </a:p>
          <a:p>
            <a:pPr lvl="2"/>
            <a:r>
              <a:rPr lang="sk-SK"/>
              <a:t>Tretia úroveň</a:t>
            </a:r>
          </a:p>
          <a:p>
            <a:pPr lvl="3"/>
            <a:r>
              <a:rPr lang="sk-SK"/>
              <a:t>Štvrtá úroveň</a:t>
            </a:r>
          </a:p>
          <a:p>
            <a:pPr lvl="4"/>
            <a:r>
              <a:rPr lang="sk-SK"/>
              <a:t>Piata úroveň</a:t>
            </a:r>
            <a:endParaRPr lang="en-US" dirty="0"/>
          </a:p>
        </p:txBody>
      </p:sp>
      <p:sp>
        <p:nvSpPr>
          <p:cNvPr id="4" name="Content Placeholder 3"/>
          <p:cNvSpPr>
            <a:spLocks noGrp="1"/>
          </p:cNvSpPr>
          <p:nvPr>
            <p:ph sz="half" idx="2"/>
          </p:nvPr>
        </p:nvSpPr>
        <p:spPr>
          <a:xfrm>
            <a:off x="6208712" y="2603500"/>
            <a:ext cx="4825159" cy="3416300"/>
          </a:xfrm>
        </p:spPr>
        <p:txBody>
          <a:bodyPr>
            <a:normAutofit/>
          </a:bodyPr>
          <a:lstStyle/>
          <a:p>
            <a:pPr lvl="0"/>
            <a:r>
              <a:rPr lang="sk-SK"/>
              <a:t>Upraviť štýly predlohy textu</a:t>
            </a:r>
          </a:p>
          <a:p>
            <a:pPr lvl="1"/>
            <a:r>
              <a:rPr lang="sk-SK"/>
              <a:t>Druhá úroveň</a:t>
            </a:r>
          </a:p>
          <a:p>
            <a:pPr lvl="2"/>
            <a:r>
              <a:rPr lang="sk-SK"/>
              <a:t>Tretia úroveň</a:t>
            </a:r>
          </a:p>
          <a:p>
            <a:pPr lvl="3"/>
            <a:r>
              <a:rPr lang="sk-SK"/>
              <a:t>Štvrtá úroveň</a:t>
            </a:r>
          </a:p>
          <a:p>
            <a:pPr lvl="4"/>
            <a:r>
              <a:rPr lang="sk-SK"/>
              <a:t>Piata úroveň</a:t>
            </a:r>
            <a:endParaRPr lang="en-US" dirty="0"/>
          </a:p>
        </p:txBody>
      </p:sp>
      <p:sp>
        <p:nvSpPr>
          <p:cNvPr id="5" name="Date Placeholder 4"/>
          <p:cNvSpPr>
            <a:spLocks noGrp="1"/>
          </p:cNvSpPr>
          <p:nvPr>
            <p:ph type="dt" sz="half" idx="10"/>
          </p:nvPr>
        </p:nvSpPr>
        <p:spPr/>
        <p:txBody>
          <a:bodyPr/>
          <a:lstStyle/>
          <a:p>
            <a:fld id="{3BDB8791-F1B0-41E7-B7FD-A781E65C4266}" type="datetimeFigureOut">
              <a:rPr lang="en-US" dirty="0"/>
              <a:t>11/26/2018</a:t>
            </a:fld>
            <a:endParaRPr lang="en-US" dirty="0"/>
          </a:p>
        </p:txBody>
      </p:sp>
      <p:sp>
        <p:nvSpPr>
          <p:cNvPr id="6" name="Footer Placeholder 5"/>
          <p:cNvSpPr>
            <a:spLocks noGrp="1"/>
          </p:cNvSpPr>
          <p:nvPr>
            <p:ph type="ftr" sz="quarter" idx="11"/>
          </p:nvPr>
        </p:nvSpPr>
        <p:spPr/>
        <p:txBody>
          <a:bodyPr/>
          <a:lstStyle/>
          <a:p>
            <a:r>
              <a:rPr lang="en-US" dirty="0"/>
              <a:t>
              </a:t>
            </a:r>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orovnani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sk-SK"/>
              <a:t>Kliknutím upravte štýl predlohy nadpisu</a:t>
            </a:r>
            <a:endParaRPr lang="en-US" dirty="0"/>
          </a:p>
        </p:txBody>
      </p:sp>
      <p:sp>
        <p:nvSpPr>
          <p:cNvPr id="3" name="Text Placeholder 2"/>
          <p:cNvSpPr>
            <a:spLocks noGrp="1"/>
          </p:cNvSpPr>
          <p:nvPr>
            <p:ph type="body" idx="1"/>
          </p:nvPr>
        </p:nvSpPr>
        <p:spPr>
          <a:xfrm>
            <a:off x="1154954" y="2603500"/>
            <a:ext cx="4825157"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sk-SK"/>
              <a:t>Upraviť štýly predlohy textu</a:t>
            </a:r>
          </a:p>
        </p:txBody>
      </p:sp>
      <p:sp>
        <p:nvSpPr>
          <p:cNvPr id="4" name="Content Placeholder 3"/>
          <p:cNvSpPr>
            <a:spLocks noGrp="1"/>
          </p:cNvSpPr>
          <p:nvPr>
            <p:ph sz="half" idx="2"/>
          </p:nvPr>
        </p:nvSpPr>
        <p:spPr>
          <a:xfrm>
            <a:off x="1154954" y="3179762"/>
            <a:ext cx="4825158" cy="2840039"/>
          </a:xfrm>
        </p:spPr>
        <p:txBody>
          <a:bodyPr>
            <a:normAutofit/>
          </a:bodyPr>
          <a:lstStyle/>
          <a:p>
            <a:pPr lvl="0"/>
            <a:r>
              <a:rPr lang="sk-SK"/>
              <a:t>Upraviť štýly predlohy textu</a:t>
            </a:r>
          </a:p>
          <a:p>
            <a:pPr lvl="1"/>
            <a:r>
              <a:rPr lang="sk-SK"/>
              <a:t>Druhá úroveň</a:t>
            </a:r>
          </a:p>
          <a:p>
            <a:pPr lvl="2"/>
            <a:r>
              <a:rPr lang="sk-SK"/>
              <a:t>Tretia úroveň</a:t>
            </a:r>
          </a:p>
          <a:p>
            <a:pPr lvl="3"/>
            <a:r>
              <a:rPr lang="sk-SK"/>
              <a:t>Štvrtá úroveň</a:t>
            </a:r>
          </a:p>
          <a:p>
            <a:pPr lvl="4"/>
            <a:r>
              <a:rPr lang="sk-SK"/>
              <a:t>Piata úroveň</a:t>
            </a:r>
            <a:endParaRPr lang="en-US" dirty="0"/>
          </a:p>
        </p:txBody>
      </p:sp>
      <p:sp>
        <p:nvSpPr>
          <p:cNvPr id="5" name="Text Placeholder 4"/>
          <p:cNvSpPr>
            <a:spLocks noGrp="1"/>
          </p:cNvSpPr>
          <p:nvPr>
            <p:ph type="body" sz="quarter" idx="3"/>
          </p:nvPr>
        </p:nvSpPr>
        <p:spPr>
          <a:xfrm>
            <a:off x="6208712" y="2603500"/>
            <a:ext cx="4825159"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sk-SK"/>
              <a:t>Upraviť štýly predlohy textu</a:t>
            </a:r>
          </a:p>
        </p:txBody>
      </p:sp>
      <p:sp>
        <p:nvSpPr>
          <p:cNvPr id="6" name="Content Placeholder 5"/>
          <p:cNvSpPr>
            <a:spLocks noGrp="1"/>
          </p:cNvSpPr>
          <p:nvPr>
            <p:ph sz="quarter" idx="4"/>
          </p:nvPr>
        </p:nvSpPr>
        <p:spPr>
          <a:xfrm>
            <a:off x="6208712" y="3179762"/>
            <a:ext cx="4825159" cy="2840039"/>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sk-SK"/>
              <a:t>Upraviť štýly predlohy textu</a:t>
            </a:r>
          </a:p>
          <a:p>
            <a:pPr lvl="1"/>
            <a:r>
              <a:rPr lang="sk-SK"/>
              <a:t>Druhá úroveň</a:t>
            </a:r>
          </a:p>
          <a:p>
            <a:pPr lvl="2"/>
            <a:r>
              <a:rPr lang="sk-SK"/>
              <a:t>Tretia úroveň</a:t>
            </a:r>
          </a:p>
          <a:p>
            <a:pPr lvl="3"/>
            <a:r>
              <a:rPr lang="sk-SK"/>
              <a:t>Štvrtá úroveň</a:t>
            </a:r>
          </a:p>
          <a:p>
            <a:pPr lvl="4"/>
            <a:r>
              <a:rPr lang="sk-SK"/>
              <a:t>Piata úroveň</a:t>
            </a:r>
            <a:endParaRPr lang="en-US" dirty="0"/>
          </a:p>
        </p:txBody>
      </p:sp>
      <p:sp>
        <p:nvSpPr>
          <p:cNvPr id="7" name="Date Placeholder 6"/>
          <p:cNvSpPr>
            <a:spLocks noGrp="1"/>
          </p:cNvSpPr>
          <p:nvPr>
            <p:ph type="dt" sz="half" idx="10"/>
          </p:nvPr>
        </p:nvSpPr>
        <p:spPr/>
        <p:txBody>
          <a:bodyPr/>
          <a:lstStyle/>
          <a:p>
            <a:fld id="{5FDD63B2-E120-4ED8-B27B-C685F510A5FE}" type="datetimeFigureOut">
              <a:rPr lang="en-US" dirty="0"/>
              <a:t>11/26/2018</a:t>
            </a:fld>
            <a:endParaRPr lang="en-US" dirty="0"/>
          </a:p>
        </p:txBody>
      </p:sp>
      <p:sp>
        <p:nvSpPr>
          <p:cNvPr id="8" name="Footer Placeholder 7"/>
          <p:cNvSpPr>
            <a:spLocks noGrp="1"/>
          </p:cNvSpPr>
          <p:nvPr>
            <p:ph type="ftr" sz="quarter" idx="11"/>
          </p:nvPr>
        </p:nvSpPr>
        <p:spPr/>
        <p:txBody>
          <a:bodyPr/>
          <a:lstStyle/>
          <a:p>
            <a:r>
              <a:rPr lang="en-US" dirty="0"/>
              <a:t>
              </a:t>
            </a:r>
          </a:p>
        </p:txBody>
      </p:sp>
      <p:sp>
        <p:nvSpPr>
          <p:cNvPr id="9" name="Slide Number Placeholder 8"/>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Len nadpis">
    <p:spTree>
      <p:nvGrpSpPr>
        <p:cNvPr id="1" name=""/>
        <p:cNvGrpSpPr/>
        <p:nvPr/>
      </p:nvGrpSpPr>
      <p:grpSpPr>
        <a:xfrm>
          <a:off x="0" y="0"/>
          <a:ext cx="0" cy="0"/>
          <a:chOff x="0" y="0"/>
          <a:chExt cx="0" cy="0"/>
        </a:xfrm>
      </p:grpSpPr>
      <p:sp>
        <p:nvSpPr>
          <p:cNvPr id="9" name="Title 1"/>
          <p:cNvSpPr>
            <a:spLocks noGrp="1"/>
          </p:cNvSpPr>
          <p:nvPr>
            <p:ph type="title"/>
          </p:nvPr>
        </p:nvSpPr>
        <p:spPr>
          <a:xfrm>
            <a:off x="1154954" y="973668"/>
            <a:ext cx="8761413" cy="706964"/>
          </a:xfrm>
        </p:spPr>
        <p:txBody>
          <a:bodyPr/>
          <a:lstStyle>
            <a:lvl1pPr>
              <a:defRPr/>
            </a:lvl1pPr>
          </a:lstStyle>
          <a:p>
            <a:r>
              <a:rPr lang="sk-SK"/>
              <a:t>Kliknutím upravte štýl predlohy nadpisu</a:t>
            </a:r>
            <a:endParaRPr lang="en-US" dirty="0"/>
          </a:p>
        </p:txBody>
      </p:sp>
      <p:sp>
        <p:nvSpPr>
          <p:cNvPr id="3" name="Date Placeholder 2"/>
          <p:cNvSpPr>
            <a:spLocks noGrp="1"/>
          </p:cNvSpPr>
          <p:nvPr>
            <p:ph type="dt" sz="half" idx="10"/>
          </p:nvPr>
        </p:nvSpPr>
        <p:spPr/>
        <p:txBody>
          <a:bodyPr/>
          <a:lstStyle/>
          <a:p>
            <a:fld id="{7AA18ACC-A947-437B-A130-35BD54FDF1E9}" type="datetimeFigureOut">
              <a:rPr lang="en-US" dirty="0"/>
              <a:t>11/26/2018</a:t>
            </a:fld>
            <a:endParaRPr lang="en-US" dirty="0"/>
          </a:p>
        </p:txBody>
      </p:sp>
      <p:sp>
        <p:nvSpPr>
          <p:cNvPr id="4" name="Footer Placeholder 3"/>
          <p:cNvSpPr>
            <a:spLocks noGrp="1"/>
          </p:cNvSpPr>
          <p:nvPr>
            <p:ph type="ftr" sz="quarter" idx="11"/>
          </p:nvPr>
        </p:nvSpPr>
        <p:spPr/>
        <p:txBody>
          <a:bodyPr/>
          <a:lstStyle/>
          <a:p>
            <a:r>
              <a:rPr lang="en-US" dirty="0"/>
              <a:t>
              </a:t>
            </a:r>
          </a:p>
        </p:txBody>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Prázdna">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C8D7E02-BCB8-4D50-A234-369438C08659}" type="datetimeFigureOut">
              <a:rPr lang="en-US" dirty="0"/>
              <a:t>11/26/2018</a:t>
            </a:fld>
            <a:endParaRPr lang="en-US" dirty="0"/>
          </a:p>
        </p:txBody>
      </p:sp>
      <p:sp>
        <p:nvSpPr>
          <p:cNvPr id="3" name="Footer Placeholder 2"/>
          <p:cNvSpPr>
            <a:spLocks noGrp="1"/>
          </p:cNvSpPr>
          <p:nvPr>
            <p:ph type="ftr" sz="quarter" idx="11"/>
          </p:nvPr>
        </p:nvSpPr>
        <p:spPr/>
        <p:txBody>
          <a:bodyPr/>
          <a:lstStyle/>
          <a:p>
            <a:r>
              <a:rPr lang="en-US" dirty="0"/>
              <a:t>
              </a:t>
            </a:r>
          </a:p>
        </p:txBody>
      </p:sp>
      <p:sp>
        <p:nvSpPr>
          <p:cNvPr id="7" name="Rectangle 6"/>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Obsah s popisom">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4" name="Rectangle 13"/>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Oval 16"/>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2" name="Oval 21"/>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1" name="Rectangle 10"/>
            <p:cNvSpPr/>
            <p:nvPr/>
          </p:nvSpPr>
          <p:spPr bwMode="gray">
            <a:xfrm>
              <a:off x="5713412" y="402165"/>
              <a:ext cx="6055253"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8" name="Freeform 5"/>
            <p:cNvSpPr/>
            <p:nvPr/>
          </p:nvSpPr>
          <p:spPr bwMode="gray">
            <a:xfrm rot="15922489">
              <a:off x="3140485"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2" name="Freeform 5"/>
            <p:cNvSpPr/>
            <p:nvPr/>
          </p:nvSpPr>
          <p:spPr bwMode="gray">
            <a:xfrm rot="16200000">
              <a:off x="2229377"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5"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5" y="1295400"/>
            <a:ext cx="2793158" cy="1600200"/>
          </a:xfrm>
        </p:spPr>
        <p:txBody>
          <a:bodyPr anchor="b"/>
          <a:lstStyle>
            <a:lvl1pPr algn="l">
              <a:defRPr sz="2400" b="0"/>
            </a:lvl1pPr>
          </a:lstStyle>
          <a:p>
            <a:r>
              <a:rPr lang="sk-SK"/>
              <a:t>Kliknutím upravte štýl predlohy nadpisu</a:t>
            </a:r>
            <a:endParaRPr lang="en-US" dirty="0"/>
          </a:p>
        </p:txBody>
      </p:sp>
      <p:sp>
        <p:nvSpPr>
          <p:cNvPr id="3" name="Content Placeholder 2"/>
          <p:cNvSpPr>
            <a:spLocks noGrp="1"/>
          </p:cNvSpPr>
          <p:nvPr>
            <p:ph idx="1"/>
          </p:nvPr>
        </p:nvSpPr>
        <p:spPr>
          <a:xfrm>
            <a:off x="5781146" y="1447800"/>
            <a:ext cx="5190066" cy="4572000"/>
          </a:xfrm>
        </p:spPr>
        <p:txBody>
          <a:bodyPr anchor="ctr">
            <a:normAutofit/>
          </a:bodyPr>
          <a:lstStyle/>
          <a:p>
            <a:pPr lvl="0"/>
            <a:r>
              <a:rPr lang="sk-SK"/>
              <a:t>Upraviť štýly predlohy textu</a:t>
            </a:r>
          </a:p>
          <a:p>
            <a:pPr lvl="1"/>
            <a:r>
              <a:rPr lang="sk-SK"/>
              <a:t>Druhá úroveň</a:t>
            </a:r>
          </a:p>
          <a:p>
            <a:pPr lvl="2"/>
            <a:r>
              <a:rPr lang="sk-SK"/>
              <a:t>Tretia úroveň</a:t>
            </a:r>
          </a:p>
          <a:p>
            <a:pPr lvl="3"/>
            <a:r>
              <a:rPr lang="sk-SK"/>
              <a:t>Štvrtá úroveň</a:t>
            </a:r>
          </a:p>
          <a:p>
            <a:pPr lvl="4"/>
            <a:r>
              <a:rPr lang="sk-SK"/>
              <a:t>Piata úroveň</a:t>
            </a:r>
            <a:endParaRPr lang="en-US" dirty="0"/>
          </a:p>
        </p:txBody>
      </p:sp>
      <p:sp>
        <p:nvSpPr>
          <p:cNvPr id="4" name="Text Placeholder 3"/>
          <p:cNvSpPr>
            <a:spLocks noGrp="1"/>
          </p:cNvSpPr>
          <p:nvPr>
            <p:ph type="body" sz="half" idx="2"/>
          </p:nvPr>
        </p:nvSpPr>
        <p:spPr bwMode="gray">
          <a:xfrm>
            <a:off x="1154954" y="3129280"/>
            <a:ext cx="2793158" cy="2895599"/>
          </a:xfrm>
        </p:spPr>
        <p:txBody>
          <a:bodyPr/>
          <a:lstStyle>
            <a:lvl1pPr marL="0" indent="0">
              <a:buNone/>
              <a:defRPr sz="1400">
                <a:solidFill>
                  <a:schemeClr val="accent1">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sk-SK"/>
              <a:t>Upraviť štýly predlohy textu</a:t>
            </a:r>
          </a:p>
        </p:txBody>
      </p:sp>
      <p:sp>
        <p:nvSpPr>
          <p:cNvPr id="5" name="Date Placeholder 4"/>
          <p:cNvSpPr>
            <a:spLocks noGrp="1"/>
          </p:cNvSpPr>
          <p:nvPr>
            <p:ph type="dt" sz="half" idx="10"/>
          </p:nvPr>
        </p:nvSpPr>
        <p:spPr/>
        <p:txBody>
          <a:bodyPr/>
          <a:lstStyle/>
          <a:p>
            <a:fld id="{76E86A4C-8E40-4F87-A4F0-01A0687C5742}" type="datetimeFigureOut">
              <a:rPr lang="en-US" dirty="0"/>
              <a:t>11/26/2018</a:t>
            </a:fld>
            <a:endParaRPr lang="en-US" dirty="0"/>
          </a:p>
        </p:txBody>
      </p:sp>
      <p:sp>
        <p:nvSpPr>
          <p:cNvPr id="6" name="Footer Placeholder 5"/>
          <p:cNvSpPr>
            <a:spLocks noGrp="1"/>
          </p:cNvSpPr>
          <p:nvPr>
            <p:ph type="ftr" sz="quarter" idx="11"/>
          </p:nvPr>
        </p:nvSpPr>
        <p:spPr/>
        <p:txBody>
          <a:bodyPr/>
          <a:lstStyle/>
          <a:p>
            <a:r>
              <a:rPr lang="en-US" dirty="0"/>
              <a:t>
              </a:t>
            </a:r>
          </a:p>
        </p:txBody>
      </p:sp>
      <p:sp>
        <p:nvSpPr>
          <p:cNvPr id="16" name="Rectangle 15"/>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Obrázok s popisom">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4" name="Rectangle 13"/>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Oval 16"/>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1" name="Rectangle 10"/>
            <p:cNvSpPr/>
            <p:nvPr/>
          </p:nvSpPr>
          <p:spPr bwMode="gray">
            <a:xfrm>
              <a:off x="6172200" y="402165"/>
              <a:ext cx="5596465"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22" name="Freeform 5"/>
            <p:cNvSpPr/>
            <p:nvPr/>
          </p:nvSpPr>
          <p:spPr bwMode="gray">
            <a:xfrm rot="15922489">
              <a:off x="4203594"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2" name="Freeform 5"/>
            <p:cNvSpPr/>
            <p:nvPr/>
          </p:nvSpPr>
          <p:spPr bwMode="gray">
            <a:xfrm rot="16200000">
              <a:off x="3295432"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5"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5" y="1693333"/>
            <a:ext cx="3865134" cy="1735667"/>
          </a:xfrm>
        </p:spPr>
        <p:txBody>
          <a:bodyPr anchor="b">
            <a:normAutofit/>
          </a:bodyPr>
          <a:lstStyle>
            <a:lvl1pPr algn="l">
              <a:defRPr sz="3600" b="0"/>
            </a:lvl1pPr>
          </a:lstStyle>
          <a:p>
            <a:r>
              <a:rPr lang="sk-SK"/>
              <a:t>Kliknutím upravte štýl predlohy nadpisu</a:t>
            </a:r>
            <a:endParaRPr lang="en-US" dirty="0"/>
          </a:p>
        </p:txBody>
      </p:sp>
      <p:sp>
        <p:nvSpPr>
          <p:cNvPr id="3" name="Picture Placeholder 2"/>
          <p:cNvSpPr>
            <a:spLocks noGrp="1" noChangeAspect="1"/>
          </p:cNvSpPr>
          <p:nvPr>
            <p:ph type="pic" idx="1"/>
          </p:nvPr>
        </p:nvSpPr>
        <p:spPr>
          <a:xfrm>
            <a:off x="6547870" y="1143000"/>
            <a:ext cx="3227193"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marL="0" lvl="0" indent="0" algn="ctr">
              <a:buNone/>
            </a:pPr>
            <a:r>
              <a:rPr lang="sk-SK"/>
              <a:t>Kliknutím na ikonu pridáte obrázok</a:t>
            </a:r>
            <a:endParaRPr lang="en-US" dirty="0"/>
          </a:p>
        </p:txBody>
      </p:sp>
      <p:sp>
        <p:nvSpPr>
          <p:cNvPr id="4" name="Text Placeholder 3"/>
          <p:cNvSpPr>
            <a:spLocks noGrp="1"/>
          </p:cNvSpPr>
          <p:nvPr>
            <p:ph type="body" sz="half" idx="2"/>
          </p:nvPr>
        </p:nvSpPr>
        <p:spPr bwMode="gray">
          <a:xfrm>
            <a:off x="1154954" y="3657600"/>
            <a:ext cx="3859212" cy="1371600"/>
          </a:xfrm>
        </p:spPr>
        <p:txBody>
          <a:bodyPr>
            <a:normAutofit/>
          </a:bodyPr>
          <a:lstStyle>
            <a:lvl1pPr marL="0" indent="0">
              <a:buNone/>
              <a:defRPr sz="1400">
                <a:solidFill>
                  <a:schemeClr val="accent1">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sk-SK"/>
              <a:t>Upraviť štýly predlohy textu</a:t>
            </a:r>
          </a:p>
        </p:txBody>
      </p:sp>
      <p:sp>
        <p:nvSpPr>
          <p:cNvPr id="5" name="Date Placeholder 4"/>
          <p:cNvSpPr>
            <a:spLocks noGrp="1"/>
          </p:cNvSpPr>
          <p:nvPr>
            <p:ph type="dt" sz="half" idx="10"/>
          </p:nvPr>
        </p:nvSpPr>
        <p:spPr/>
        <p:txBody>
          <a:bodyPr/>
          <a:lstStyle/>
          <a:p>
            <a:fld id="{35E72C73-2D91-4E12-BA25-F0AA0C03599B}" type="datetimeFigureOut">
              <a:rPr lang="en-US" dirty="0"/>
              <a:t>11/26/2018</a:t>
            </a:fld>
            <a:endParaRPr lang="en-US" dirty="0"/>
          </a:p>
        </p:txBody>
      </p:sp>
      <p:sp>
        <p:nvSpPr>
          <p:cNvPr id="6" name="Footer Placeholder 5"/>
          <p:cNvSpPr>
            <a:spLocks noGrp="1"/>
          </p:cNvSpPr>
          <p:nvPr>
            <p:ph type="ftr" sz="quarter" idx="11"/>
          </p:nvPr>
        </p:nvSpPr>
        <p:spPr/>
        <p:txBody>
          <a:bodyPr/>
          <a:lstStyle/>
          <a:p>
            <a:r>
              <a:rPr lang="en-US" dirty="0"/>
              <a:t>
              </a:t>
            </a:r>
          </a:p>
        </p:txBody>
      </p:sp>
      <p:sp>
        <p:nvSpPr>
          <p:cNvPr id="16" name="Rectangle 15"/>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jpe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8" name="Group 7"/>
          <p:cNvGrpSpPr/>
          <p:nvPr/>
        </p:nvGrpSpPr>
        <p:grpSpPr>
          <a:xfrm>
            <a:off x="0" y="0"/>
            <a:ext cx="12192000" cy="6858000"/>
            <a:chOff x="0" y="0"/>
            <a:chExt cx="12192000" cy="6858000"/>
          </a:xfrm>
        </p:grpSpPr>
        <p:sp>
          <p:nvSpPr>
            <p:cNvPr id="7" name="Rectangle 6"/>
            <p:cNvSpPr/>
            <p:nvPr/>
          </p:nvSpPr>
          <p:spPr>
            <a:xfrm>
              <a:off x="0" y="0"/>
              <a:ext cx="12192000" cy="6858000"/>
            </a:xfrm>
            <a:prstGeom prst="rect">
              <a:avLst/>
            </a:prstGeom>
            <a:blipFill>
              <a:blip r:embed="rId19">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Oval 12"/>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Freeform 5"/>
            <p:cNvSpPr/>
            <p:nvPr/>
          </p:nvSpPr>
          <p:spPr bwMode="gray">
            <a:xfrm rot="21010068">
              <a:off x="8490951" y="179751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9" name="Freeform 5"/>
            <p:cNvSpPr/>
            <p:nvPr/>
          </p:nvSpPr>
          <p:spPr bwMode="gray">
            <a:xfrm>
              <a:off x="459506" y="1866405"/>
              <a:ext cx="11277600" cy="4533900"/>
            </a:xfrm>
            <a:custGeom>
              <a:avLst/>
              <a:gdLst/>
              <a:ahLst/>
              <a:cxnLst/>
              <a:rect l="0" t="0" r="r" b="b"/>
              <a:pathLst>
                <a:path w="7104" h="2856">
                  <a:moveTo>
                    <a:pt x="0" y="0"/>
                  </a:moveTo>
                  <a:lnTo>
                    <a:pt x="0" y="2856"/>
                  </a:lnTo>
                  <a:lnTo>
                    <a:pt x="7104" y="2856"/>
                  </a:lnTo>
                  <a:lnTo>
                    <a:pt x="7104" y="1"/>
                  </a:lnTo>
                  <a:lnTo>
                    <a:pt x="7104" y="1"/>
                  </a:lnTo>
                  <a:lnTo>
                    <a:pt x="6943" y="26"/>
                  </a:lnTo>
                  <a:lnTo>
                    <a:pt x="6782" y="50"/>
                  </a:lnTo>
                  <a:lnTo>
                    <a:pt x="6621" y="73"/>
                  </a:lnTo>
                  <a:lnTo>
                    <a:pt x="6459" y="93"/>
                  </a:lnTo>
                  <a:lnTo>
                    <a:pt x="6298" y="113"/>
                  </a:lnTo>
                  <a:lnTo>
                    <a:pt x="6136" y="132"/>
                  </a:lnTo>
                  <a:lnTo>
                    <a:pt x="5976" y="148"/>
                  </a:lnTo>
                  <a:lnTo>
                    <a:pt x="5814" y="163"/>
                  </a:lnTo>
                  <a:lnTo>
                    <a:pt x="5653" y="177"/>
                  </a:lnTo>
                  <a:lnTo>
                    <a:pt x="5494" y="189"/>
                  </a:lnTo>
                  <a:lnTo>
                    <a:pt x="5334" y="201"/>
                  </a:lnTo>
                  <a:lnTo>
                    <a:pt x="5175" y="211"/>
                  </a:lnTo>
                  <a:lnTo>
                    <a:pt x="5017" y="219"/>
                  </a:lnTo>
                  <a:lnTo>
                    <a:pt x="4859" y="227"/>
                  </a:lnTo>
                  <a:lnTo>
                    <a:pt x="4703" y="234"/>
                  </a:lnTo>
                  <a:lnTo>
                    <a:pt x="4548" y="239"/>
                  </a:lnTo>
                  <a:lnTo>
                    <a:pt x="4393" y="243"/>
                  </a:lnTo>
                  <a:lnTo>
                    <a:pt x="4240" y="247"/>
                  </a:lnTo>
                  <a:lnTo>
                    <a:pt x="4088" y="249"/>
                  </a:lnTo>
                  <a:lnTo>
                    <a:pt x="3937" y="251"/>
                  </a:lnTo>
                  <a:lnTo>
                    <a:pt x="3788" y="252"/>
                  </a:lnTo>
                  <a:lnTo>
                    <a:pt x="3640" y="251"/>
                  </a:lnTo>
                  <a:lnTo>
                    <a:pt x="3494" y="251"/>
                  </a:lnTo>
                  <a:lnTo>
                    <a:pt x="3349" y="249"/>
                  </a:lnTo>
                  <a:lnTo>
                    <a:pt x="3207" y="246"/>
                  </a:lnTo>
                  <a:lnTo>
                    <a:pt x="3066" y="243"/>
                  </a:lnTo>
                  <a:lnTo>
                    <a:pt x="2928" y="240"/>
                  </a:lnTo>
                  <a:lnTo>
                    <a:pt x="2791" y="235"/>
                  </a:lnTo>
                  <a:lnTo>
                    <a:pt x="2656" y="230"/>
                  </a:lnTo>
                  <a:lnTo>
                    <a:pt x="2524" y="225"/>
                  </a:lnTo>
                  <a:lnTo>
                    <a:pt x="2266" y="212"/>
                  </a:lnTo>
                  <a:lnTo>
                    <a:pt x="2019" y="198"/>
                  </a:lnTo>
                  <a:lnTo>
                    <a:pt x="1782" y="183"/>
                  </a:lnTo>
                  <a:lnTo>
                    <a:pt x="1557" y="167"/>
                  </a:lnTo>
                  <a:lnTo>
                    <a:pt x="1343" y="150"/>
                  </a:lnTo>
                  <a:lnTo>
                    <a:pt x="1144" y="132"/>
                  </a:lnTo>
                  <a:lnTo>
                    <a:pt x="957" y="114"/>
                  </a:lnTo>
                  <a:lnTo>
                    <a:pt x="785" y="96"/>
                  </a:lnTo>
                  <a:lnTo>
                    <a:pt x="627" y="79"/>
                  </a:lnTo>
                  <a:lnTo>
                    <a:pt x="487" y="63"/>
                  </a:lnTo>
                  <a:lnTo>
                    <a:pt x="361" y="48"/>
                  </a:lnTo>
                  <a:lnTo>
                    <a:pt x="254" y="35"/>
                  </a:lnTo>
                  <a:lnTo>
                    <a:pt x="165" y="23"/>
                  </a:lnTo>
                  <a:lnTo>
                    <a:pt x="42" y="6"/>
                  </a:lnTo>
                  <a:lnTo>
                    <a:pt x="0" y="0"/>
                  </a:lnTo>
                  <a:lnTo>
                    <a:pt x="0" y="0"/>
                  </a:lnTo>
                  <a:close/>
                </a:path>
              </a:pathLst>
            </a:custGeom>
            <a:solidFill>
              <a:schemeClr val="bg1"/>
            </a:solidFill>
            <a:ln>
              <a:noFill/>
            </a:ln>
          </p:spPr>
        </p:sp>
        <p:sp>
          <p:nvSpPr>
            <p:cNvPr id="14"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Placeholder 1"/>
          <p:cNvSpPr>
            <a:spLocks noGrp="1"/>
          </p:cNvSpPr>
          <p:nvPr>
            <p:ph type="title"/>
          </p:nvPr>
        </p:nvSpPr>
        <p:spPr bwMode="gray">
          <a:xfrm>
            <a:off x="1154954" y="973668"/>
            <a:ext cx="8761413" cy="706964"/>
          </a:xfrm>
          <a:prstGeom prst="rect">
            <a:avLst/>
          </a:prstGeom>
        </p:spPr>
        <p:txBody>
          <a:bodyPr vert="horz" lIns="91440" tIns="45720" rIns="91440" bIns="45720" rtlCol="0" anchor="ctr">
            <a:noAutofit/>
          </a:bodyPr>
          <a:lstStyle/>
          <a:p>
            <a:r>
              <a:rPr lang="sk-SK"/>
              <a:t>Kliknutím upravte štýl predlohy nadpisu</a:t>
            </a:r>
            <a:endParaRPr lang="en-US" dirty="0"/>
          </a:p>
        </p:txBody>
      </p:sp>
      <p:sp>
        <p:nvSpPr>
          <p:cNvPr id="3" name="Text Placeholder 2"/>
          <p:cNvSpPr>
            <a:spLocks noGrp="1"/>
          </p:cNvSpPr>
          <p:nvPr>
            <p:ph type="body" idx="1"/>
          </p:nvPr>
        </p:nvSpPr>
        <p:spPr>
          <a:xfrm>
            <a:off x="1154954" y="2603500"/>
            <a:ext cx="8761413" cy="3416300"/>
          </a:xfrm>
          <a:prstGeom prst="rect">
            <a:avLst/>
          </a:prstGeom>
        </p:spPr>
        <p:txBody>
          <a:bodyPr vert="horz" lIns="91440" tIns="45720" rIns="91440" bIns="45720" rtlCol="0">
            <a:normAutofit/>
          </a:bodyPr>
          <a:lstStyle/>
          <a:p>
            <a:pPr lvl="0"/>
            <a:r>
              <a:rPr lang="sk-SK"/>
              <a:t>Upraviť štýly predlohy textu</a:t>
            </a:r>
          </a:p>
          <a:p>
            <a:pPr lvl="1"/>
            <a:r>
              <a:rPr lang="sk-SK"/>
              <a:t>Druhá úroveň</a:t>
            </a:r>
          </a:p>
          <a:p>
            <a:pPr lvl="2"/>
            <a:r>
              <a:rPr lang="sk-SK"/>
              <a:t>Tretia úroveň</a:t>
            </a:r>
          </a:p>
          <a:p>
            <a:pPr lvl="3"/>
            <a:r>
              <a:rPr lang="sk-SK"/>
              <a:t>Štvrtá úroveň</a:t>
            </a:r>
          </a:p>
          <a:p>
            <a:pPr lvl="4"/>
            <a:r>
              <a:rPr lang="sk-SK"/>
              <a:t>Piata úroveň</a:t>
            </a:r>
            <a:endParaRPr lang="en-US" dirty="0"/>
          </a:p>
        </p:txBody>
      </p:sp>
      <p:sp>
        <p:nvSpPr>
          <p:cNvPr id="4" name="Date Placeholder 3"/>
          <p:cNvSpPr>
            <a:spLocks noGrp="1"/>
          </p:cNvSpPr>
          <p:nvPr>
            <p:ph type="dt" sz="half" idx="2"/>
          </p:nvPr>
        </p:nvSpPr>
        <p:spPr>
          <a:xfrm>
            <a:off x="10653104" y="6391838"/>
            <a:ext cx="990599" cy="304799"/>
          </a:xfrm>
          <a:prstGeom prst="rect">
            <a:avLst/>
          </a:prstGeom>
        </p:spPr>
        <p:txBody>
          <a:bodyPr vert="horz" lIns="91440" tIns="45720" rIns="91440" bIns="45720" rtlCol="0" anchor="ctr"/>
          <a:lstStyle>
            <a:lvl1pPr algn="r">
              <a:defRPr sz="1000" b="1" i="0">
                <a:solidFill>
                  <a:schemeClr val="accent1"/>
                </a:solidFill>
              </a:defRPr>
            </a:lvl1pPr>
          </a:lstStyle>
          <a:p>
            <a:fld id="{2BE451C3-0FF4-47C4-B829-773ADF60F88C}" type="datetimeFigureOut">
              <a:rPr lang="en-US" dirty="0"/>
              <a:t>11/26/2018</a:t>
            </a:fld>
            <a:endParaRPr lang="en-US" dirty="0"/>
          </a:p>
        </p:txBody>
      </p:sp>
      <p:sp>
        <p:nvSpPr>
          <p:cNvPr id="5" name="Footer Placeholder 4"/>
          <p:cNvSpPr>
            <a:spLocks noGrp="1"/>
          </p:cNvSpPr>
          <p:nvPr>
            <p:ph type="ftr" sz="quarter" idx="3"/>
          </p:nvPr>
        </p:nvSpPr>
        <p:spPr>
          <a:xfrm>
            <a:off x="561110" y="6391838"/>
            <a:ext cx="3859795" cy="304801"/>
          </a:xfrm>
          <a:prstGeom prst="rect">
            <a:avLst/>
          </a:prstGeom>
        </p:spPr>
        <p:txBody>
          <a:bodyPr vert="horz" lIns="91440" tIns="45720" rIns="91440" bIns="45720" rtlCol="0" anchor="ctr"/>
          <a:lstStyle>
            <a:lvl1pPr algn="l">
              <a:defRPr sz="1000" b="1" i="0">
                <a:solidFill>
                  <a:schemeClr val="accent1"/>
                </a:solidFill>
              </a:defRPr>
            </a:lvl1pPr>
          </a:lstStyle>
          <a:p>
            <a:r>
              <a:rPr lang="en-US" dirty="0"/>
              <a:t>
              </a:t>
            </a:r>
          </a:p>
        </p:txBody>
      </p:sp>
      <p:sp>
        <p:nvSpPr>
          <p:cNvPr id="21" name="Rectangle 20"/>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4"/>
          </p:nvPr>
        </p:nvSpPr>
        <p:spPr bwMode="gray">
          <a:xfrm>
            <a:off x="10352540" y="295729"/>
            <a:ext cx="838199" cy="767687"/>
          </a:xfrm>
          <a:prstGeom prst="rect">
            <a:avLst/>
          </a:prstGeom>
        </p:spPr>
        <p:txBody>
          <a:bodyPr vert="horz" lIns="91440" tIns="45720" rIns="91440" bIns="45720" rtlCol="0" anchor="b"/>
          <a:lstStyle>
            <a:lvl1pPr algn="ctr">
              <a:defRPr sz="2800" b="0" i="0">
                <a:solidFill>
                  <a:schemeClr val="bg1"/>
                </a:solidFill>
              </a:defRPr>
            </a:lvl1pPr>
          </a:lstStyle>
          <a:p>
            <a:fld id="{D57F1E4F-1CFF-5643-939E-217C01CDF565}"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73" r:id="rId3"/>
    <p:sldLayoutId id="2147483652" r:id="rId4"/>
    <p:sldLayoutId id="2147483653" r:id="rId5"/>
    <p:sldLayoutId id="2147483654" r:id="rId6"/>
    <p:sldLayoutId id="2147483655" r:id="rId7"/>
    <p:sldLayoutId id="2147483656" r:id="rId8"/>
    <p:sldLayoutId id="2147483668" r:id="rId9"/>
    <p:sldLayoutId id="2147483667" r:id="rId10"/>
    <p:sldLayoutId id="2147483661" r:id="rId11"/>
    <p:sldLayoutId id="2147483672" r:id="rId12"/>
    <p:sldLayoutId id="2147483662" r:id="rId13"/>
    <p:sldLayoutId id="2147483669" r:id="rId14"/>
    <p:sldLayoutId id="2147483670" r:id="rId15"/>
    <p:sldLayoutId id="2147483658" r:id="rId16"/>
    <p:sldLayoutId id="2147483659" r:id="rId17"/>
  </p:sldLayoutIdLst>
  <p:hf sldNum="0" hdr="0" ftr="0" dt="0"/>
  <p:txStyles>
    <p:titleStyle>
      <a:lvl1pPr algn="l" defTabSz="457200" rtl="0" eaLnBrk="1" latinLnBrk="0" hangingPunct="1">
        <a:spcBef>
          <a:spcPct val="0"/>
        </a:spcBef>
        <a:buNone/>
        <a:defRPr sz="3600" b="0" i="0" kern="1200">
          <a:solidFill>
            <a:schemeClr val="bg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b="0" i="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b="0" i="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424327769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EF787663-B821-4BA5-A344-84C281E0CF76}"/>
              </a:ext>
            </a:extLst>
          </p:cNvPr>
          <p:cNvSpPr>
            <a:spLocks noGrp="1"/>
          </p:cNvSpPr>
          <p:nvPr>
            <p:ph type="ctrTitle"/>
          </p:nvPr>
        </p:nvSpPr>
        <p:spPr>
          <a:xfrm>
            <a:off x="585216" y="1394926"/>
            <a:ext cx="11167872" cy="4993681"/>
          </a:xfrm>
        </p:spPr>
        <p:txBody>
          <a:bodyPr anchor="t"/>
          <a:lstStyle/>
          <a:p>
            <a:pPr algn="ctr">
              <a:lnSpc>
                <a:spcPct val="125000"/>
              </a:lnSpc>
            </a:pPr>
            <a:r>
              <a:rPr lang="sk-SK" sz="2800" b="1" dirty="0">
                <a:solidFill>
                  <a:schemeClr val="bg1"/>
                </a:solidFill>
                <a:effectLst>
                  <a:outerShdw blurRad="38100" dist="38100" dir="2700000" algn="tl">
                    <a:srgbClr val="000000">
                      <a:alpha val="43137"/>
                    </a:srgbClr>
                  </a:outerShdw>
                </a:effectLst>
                <a:latin typeface="Arial" panose="020B0604020202020204" pitchFamily="34" charset="0"/>
              </a:rPr>
              <a:t>A keď už bolo rozhodnuté, že sa máme odplaviť do </a:t>
            </a:r>
            <a:r>
              <a:rPr lang="sk-SK" sz="2800" b="1" dirty="0" err="1">
                <a:solidFill>
                  <a:schemeClr val="bg1"/>
                </a:solidFill>
                <a:effectLst>
                  <a:outerShdw blurRad="38100" dist="38100" dir="2700000" algn="tl">
                    <a:srgbClr val="000000">
                      <a:alpha val="43137"/>
                    </a:srgbClr>
                  </a:outerShdw>
                </a:effectLst>
                <a:latin typeface="Arial" panose="020B0604020202020204" pitchFamily="34" charset="0"/>
              </a:rPr>
              <a:t>Itálie</a:t>
            </a:r>
            <a:r>
              <a:rPr lang="sk-SK" sz="2800" b="1" dirty="0">
                <a:solidFill>
                  <a:schemeClr val="bg1"/>
                </a:solidFill>
                <a:effectLst>
                  <a:outerShdw blurRad="38100" dist="38100" dir="2700000" algn="tl">
                    <a:srgbClr val="000000">
                      <a:alpha val="43137"/>
                    </a:srgbClr>
                  </a:outerShdw>
                </a:effectLst>
                <a:latin typeface="Arial" panose="020B0604020202020204" pitchFamily="34" charset="0"/>
              </a:rPr>
              <a:t>, Pavla </a:t>
            </a:r>
            <a:br>
              <a:rPr lang="sk-SK" sz="2800" b="1" dirty="0">
                <a:solidFill>
                  <a:schemeClr val="bg1"/>
                </a:solidFill>
                <a:effectLst>
                  <a:outerShdw blurRad="38100" dist="38100" dir="2700000" algn="tl">
                    <a:srgbClr val="000000">
                      <a:alpha val="43137"/>
                    </a:srgbClr>
                  </a:outerShdw>
                </a:effectLst>
                <a:latin typeface="Arial" panose="020B0604020202020204" pitchFamily="34" charset="0"/>
              </a:rPr>
            </a:br>
            <a:r>
              <a:rPr lang="sk-SK" sz="2800" b="1" dirty="0">
                <a:solidFill>
                  <a:schemeClr val="bg1"/>
                </a:solidFill>
                <a:effectLst>
                  <a:outerShdw blurRad="38100" dist="38100" dir="2700000" algn="tl">
                    <a:srgbClr val="000000">
                      <a:alpha val="43137"/>
                    </a:srgbClr>
                  </a:outerShdw>
                </a:effectLst>
                <a:latin typeface="Arial" panose="020B0604020202020204" pitchFamily="34" charset="0"/>
              </a:rPr>
              <a:t>i ostatných väzňov odovzdali stotníkovi Júliusovi, z pluku jeho veličenstva. A keď sme nastúpili na </a:t>
            </a:r>
            <a:r>
              <a:rPr lang="sk-SK" sz="2800" b="1" dirty="0" err="1">
                <a:solidFill>
                  <a:schemeClr val="bg1"/>
                </a:solidFill>
                <a:effectLst>
                  <a:outerShdw blurRad="38100" dist="38100" dir="2700000" algn="tl">
                    <a:srgbClr val="000000">
                      <a:alpha val="43137"/>
                    </a:srgbClr>
                  </a:outerShdw>
                </a:effectLst>
                <a:latin typeface="Arial" panose="020B0604020202020204" pitchFamily="34" charset="0"/>
              </a:rPr>
              <a:t>adramyttenskú</a:t>
            </a:r>
            <a:r>
              <a:rPr lang="sk-SK" sz="2800" b="1" dirty="0">
                <a:solidFill>
                  <a:schemeClr val="bg1"/>
                </a:solidFill>
                <a:effectLst>
                  <a:outerShdw blurRad="38100" dist="38100" dir="2700000" algn="tl">
                    <a:srgbClr val="000000">
                      <a:alpha val="43137"/>
                    </a:srgbClr>
                  </a:outerShdw>
                </a:effectLst>
                <a:latin typeface="Arial" panose="020B0604020202020204" pitchFamily="34" charset="0"/>
              </a:rPr>
              <a:t> loď, ktorá mala plávať popri pobreží Ázie, odplavili sme sa, a bol s nami </a:t>
            </a:r>
            <a:r>
              <a:rPr lang="sk-SK" sz="2800" b="1" dirty="0" err="1">
                <a:solidFill>
                  <a:schemeClr val="bg1"/>
                </a:solidFill>
                <a:effectLst>
                  <a:outerShdw blurRad="38100" dist="38100" dir="2700000" algn="tl">
                    <a:srgbClr val="000000">
                      <a:alpha val="43137"/>
                    </a:srgbClr>
                  </a:outerShdw>
                </a:effectLst>
                <a:latin typeface="Arial" panose="020B0604020202020204" pitchFamily="34" charset="0"/>
              </a:rPr>
              <a:t>Aristarch</a:t>
            </a:r>
            <a:r>
              <a:rPr lang="sk-SK" sz="2800" b="1" dirty="0">
                <a:solidFill>
                  <a:schemeClr val="bg1"/>
                </a:solidFill>
                <a:effectLst>
                  <a:outerShdw blurRad="38100" dist="38100" dir="2700000" algn="tl">
                    <a:srgbClr val="000000">
                      <a:alpha val="43137"/>
                    </a:srgbClr>
                  </a:outerShdw>
                </a:effectLst>
                <a:latin typeface="Arial" panose="020B0604020202020204" pitchFamily="34" charset="0"/>
              </a:rPr>
              <a:t>, </a:t>
            </a:r>
            <a:r>
              <a:rPr lang="sk-SK" sz="2800" b="1" dirty="0" err="1">
                <a:solidFill>
                  <a:schemeClr val="bg1"/>
                </a:solidFill>
                <a:effectLst>
                  <a:outerShdw blurRad="38100" dist="38100" dir="2700000" algn="tl">
                    <a:srgbClr val="000000">
                      <a:alpha val="43137"/>
                    </a:srgbClr>
                  </a:outerShdw>
                </a:effectLst>
                <a:latin typeface="Arial" panose="020B0604020202020204" pitchFamily="34" charset="0"/>
              </a:rPr>
              <a:t>Macedonec</a:t>
            </a:r>
            <a:r>
              <a:rPr lang="sk-SK" sz="2800" b="1" dirty="0">
                <a:solidFill>
                  <a:schemeClr val="bg1"/>
                </a:solidFill>
                <a:effectLst>
                  <a:outerShdw blurRad="38100" dist="38100" dir="2700000" algn="tl">
                    <a:srgbClr val="000000">
                      <a:alpha val="43137"/>
                    </a:srgbClr>
                  </a:outerShdw>
                </a:effectLst>
                <a:latin typeface="Arial" panose="020B0604020202020204" pitchFamily="34" charset="0"/>
              </a:rPr>
              <a:t> z </a:t>
            </a:r>
            <a:r>
              <a:rPr lang="sk-SK" sz="2800" b="1" dirty="0" err="1">
                <a:solidFill>
                  <a:schemeClr val="bg1"/>
                </a:solidFill>
                <a:effectLst>
                  <a:outerShdw blurRad="38100" dist="38100" dir="2700000" algn="tl">
                    <a:srgbClr val="000000">
                      <a:alpha val="43137"/>
                    </a:srgbClr>
                  </a:outerShdw>
                </a:effectLst>
                <a:latin typeface="Arial" panose="020B0604020202020204" pitchFamily="34" charset="0"/>
              </a:rPr>
              <a:t>Tesaloniky</a:t>
            </a:r>
            <a:r>
              <a:rPr lang="sk-SK" sz="2800" b="1" dirty="0">
                <a:solidFill>
                  <a:schemeClr val="bg1"/>
                </a:solidFill>
                <a:effectLst>
                  <a:outerShdw blurRad="38100" dist="38100" dir="2700000" algn="tl">
                    <a:srgbClr val="000000">
                      <a:alpha val="43137"/>
                    </a:srgbClr>
                  </a:outerShdw>
                </a:effectLst>
                <a:latin typeface="Arial" panose="020B0604020202020204" pitchFamily="34" charset="0"/>
              </a:rPr>
              <a:t>. A na druhý deň sme sa doplavili do </a:t>
            </a:r>
            <a:r>
              <a:rPr lang="sk-SK" sz="2800" b="1" dirty="0" err="1">
                <a:solidFill>
                  <a:schemeClr val="bg1"/>
                </a:solidFill>
                <a:effectLst>
                  <a:outerShdw blurRad="38100" dist="38100" dir="2700000" algn="tl">
                    <a:srgbClr val="000000">
                      <a:alpha val="43137"/>
                    </a:srgbClr>
                  </a:outerShdw>
                </a:effectLst>
                <a:latin typeface="Arial" panose="020B0604020202020204" pitchFamily="34" charset="0"/>
              </a:rPr>
              <a:t>Sidona</a:t>
            </a:r>
            <a:r>
              <a:rPr lang="sk-SK" sz="2800" b="1" dirty="0">
                <a:solidFill>
                  <a:schemeClr val="bg1"/>
                </a:solidFill>
                <a:effectLst>
                  <a:outerShdw blurRad="38100" dist="38100" dir="2700000" algn="tl">
                    <a:srgbClr val="000000">
                      <a:alpha val="43137"/>
                    </a:srgbClr>
                  </a:outerShdw>
                </a:effectLst>
                <a:latin typeface="Arial" panose="020B0604020202020204" pitchFamily="34" charset="0"/>
              </a:rPr>
              <a:t>. A keďže Július láskavo zaobchádzal </a:t>
            </a:r>
            <a:br>
              <a:rPr lang="sk-SK" sz="2800" b="1" dirty="0">
                <a:solidFill>
                  <a:schemeClr val="bg1"/>
                </a:solidFill>
                <a:effectLst>
                  <a:outerShdw blurRad="38100" dist="38100" dir="2700000" algn="tl">
                    <a:srgbClr val="000000">
                      <a:alpha val="43137"/>
                    </a:srgbClr>
                  </a:outerShdw>
                </a:effectLst>
                <a:latin typeface="Arial" panose="020B0604020202020204" pitchFamily="34" charset="0"/>
              </a:rPr>
            </a:br>
            <a:r>
              <a:rPr lang="sk-SK" sz="2800" b="1" dirty="0">
                <a:solidFill>
                  <a:schemeClr val="bg1"/>
                </a:solidFill>
                <a:effectLst>
                  <a:outerShdw blurRad="38100" dist="38100" dir="2700000" algn="tl">
                    <a:srgbClr val="000000">
                      <a:alpha val="43137"/>
                    </a:srgbClr>
                  </a:outerShdw>
                </a:effectLst>
                <a:latin typeface="Arial" panose="020B0604020202020204" pitchFamily="34" charset="0"/>
              </a:rPr>
              <a:t>s Pavlom, dovolil mu ísť k priateľom, aby sa postarali o neho. </a:t>
            </a:r>
            <a:br>
              <a:rPr lang="sk-SK" sz="2800" b="1" dirty="0">
                <a:solidFill>
                  <a:schemeClr val="bg1"/>
                </a:solidFill>
                <a:effectLst>
                  <a:outerShdw blurRad="38100" dist="38100" dir="2700000" algn="tl">
                    <a:srgbClr val="000000">
                      <a:alpha val="43137"/>
                    </a:srgbClr>
                  </a:outerShdw>
                </a:effectLst>
                <a:latin typeface="Arial" panose="020B0604020202020204" pitchFamily="34" charset="0"/>
              </a:rPr>
            </a:br>
            <a:r>
              <a:rPr lang="sk-SK" sz="2800" b="1" dirty="0">
                <a:solidFill>
                  <a:schemeClr val="bg1"/>
                </a:solidFill>
                <a:effectLst>
                  <a:outerShdw blurRad="38100" dist="38100" dir="2700000" algn="tl">
                    <a:srgbClr val="000000">
                      <a:alpha val="43137"/>
                    </a:srgbClr>
                  </a:outerShdw>
                </a:effectLst>
                <a:latin typeface="Arial" panose="020B0604020202020204" pitchFamily="34" charset="0"/>
              </a:rPr>
              <a:t>A keď sme odtiaľ vyplávali na more, vietor fúkal proti nám. </a:t>
            </a:r>
          </a:p>
        </p:txBody>
      </p:sp>
      <p:sp>
        <p:nvSpPr>
          <p:cNvPr id="3" name="BlokTextu 2">
            <a:extLst>
              <a:ext uri="{FF2B5EF4-FFF2-40B4-BE49-F238E27FC236}">
                <a16:creationId xmlns:a16="http://schemas.microsoft.com/office/drawing/2014/main" id="{15A978CE-02B6-4C25-AAA8-54520542EAF7}"/>
              </a:ext>
            </a:extLst>
          </p:cNvPr>
          <p:cNvSpPr txBox="1"/>
          <p:nvPr/>
        </p:nvSpPr>
        <p:spPr>
          <a:xfrm>
            <a:off x="4534678" y="687041"/>
            <a:ext cx="2883159" cy="707886"/>
          </a:xfrm>
          <a:prstGeom prst="rect">
            <a:avLst/>
          </a:prstGeom>
          <a:noFill/>
        </p:spPr>
        <p:txBody>
          <a:bodyPr wrap="square" rtlCol="0">
            <a:spAutoFit/>
          </a:bodyPr>
          <a:lstStyle/>
          <a:p>
            <a:r>
              <a:rPr lang="sk-SK" sz="4000" b="1" dirty="0">
                <a:solidFill>
                  <a:srgbClr val="FFFF00"/>
                </a:solidFill>
                <a:effectLst>
                  <a:outerShdw blurRad="38100" dist="38100" dir="2700000" algn="tl">
                    <a:srgbClr val="000000">
                      <a:alpha val="43137"/>
                    </a:srgbClr>
                  </a:outerShdw>
                </a:effectLst>
                <a:latin typeface="Arial" panose="020B0604020202020204" pitchFamily="34" charset="0"/>
                <a:ea typeface="+mj-ea"/>
                <a:cs typeface="+mj-cs"/>
              </a:rPr>
              <a:t>Sk 27. kap.</a:t>
            </a:r>
            <a:endParaRPr lang="sk-SK" dirty="0"/>
          </a:p>
        </p:txBody>
      </p:sp>
    </p:spTree>
    <p:extLst>
      <p:ext uri="{BB962C8B-B14F-4D97-AF65-F5344CB8AC3E}">
        <p14:creationId xmlns:p14="http://schemas.microsoft.com/office/powerpoint/2010/main" val="104442933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EF787663-B821-4BA5-A344-84C281E0CF76}"/>
              </a:ext>
            </a:extLst>
          </p:cNvPr>
          <p:cNvSpPr>
            <a:spLocks noGrp="1"/>
          </p:cNvSpPr>
          <p:nvPr>
            <p:ph type="ctrTitle"/>
          </p:nvPr>
        </p:nvSpPr>
        <p:spPr>
          <a:xfrm>
            <a:off x="585216" y="1394926"/>
            <a:ext cx="11167872" cy="4993681"/>
          </a:xfrm>
        </p:spPr>
        <p:txBody>
          <a:bodyPr anchor="t"/>
          <a:lstStyle/>
          <a:p>
            <a:pPr algn="ctr">
              <a:lnSpc>
                <a:spcPct val="114000"/>
              </a:lnSpc>
            </a:pPr>
            <a:r>
              <a:rPr lang="it-IT" sz="2800" b="1" dirty="0">
                <a:solidFill>
                  <a:schemeClr val="bg1"/>
                </a:solidFill>
                <a:effectLst>
                  <a:outerShdw blurRad="38100" dist="38100" dir="2700000" algn="tl">
                    <a:srgbClr val="000000">
                      <a:alpha val="43137"/>
                    </a:srgbClr>
                  </a:outerShdw>
                </a:effectLst>
                <a:latin typeface="Arial" panose="020B0604020202020204" pitchFamily="34" charset="0"/>
              </a:rPr>
              <a:t>Plavili sme sa pozdĺž Cilície a Pamfýlie a prišli sme do Myry </a:t>
            </a:r>
            <a:br>
              <a:rPr lang="sk-SK" sz="2800" b="1" dirty="0">
                <a:solidFill>
                  <a:schemeClr val="bg1"/>
                </a:solidFill>
                <a:effectLst>
                  <a:outerShdw blurRad="38100" dist="38100" dir="2700000" algn="tl">
                    <a:srgbClr val="000000">
                      <a:alpha val="43137"/>
                    </a:srgbClr>
                  </a:outerShdw>
                </a:effectLst>
                <a:latin typeface="Arial" panose="020B0604020202020204" pitchFamily="34" charset="0"/>
              </a:rPr>
            </a:br>
            <a:r>
              <a:rPr lang="it-IT" sz="2800" b="1" dirty="0">
                <a:solidFill>
                  <a:schemeClr val="bg1"/>
                </a:solidFill>
                <a:effectLst>
                  <a:outerShdw blurRad="38100" dist="38100" dir="2700000" algn="tl">
                    <a:srgbClr val="000000">
                      <a:alpha val="43137"/>
                    </a:srgbClr>
                  </a:outerShdw>
                </a:effectLst>
                <a:latin typeface="Arial" panose="020B0604020202020204" pitchFamily="34" charset="0"/>
              </a:rPr>
              <a:t>v Lycii. </a:t>
            </a:r>
            <a:r>
              <a:rPr lang="sk-SK" sz="2800" b="1" dirty="0">
                <a:solidFill>
                  <a:schemeClr val="bg1"/>
                </a:solidFill>
                <a:effectLst>
                  <a:outerShdw blurRad="38100" dist="38100" dir="2700000" algn="tl">
                    <a:srgbClr val="000000">
                      <a:alpha val="43137"/>
                    </a:srgbClr>
                  </a:outerShdw>
                </a:effectLst>
                <a:latin typeface="Arial" panose="020B0604020202020204" pitchFamily="34" charset="0"/>
              </a:rPr>
              <a:t>Tam našiel stotník alexandrijskú loď, ktorá sa plavila do </a:t>
            </a:r>
            <a:r>
              <a:rPr lang="sk-SK" sz="2800" b="1" dirty="0" err="1">
                <a:solidFill>
                  <a:schemeClr val="bg1"/>
                </a:solidFill>
                <a:effectLst>
                  <a:outerShdw blurRad="38100" dist="38100" dir="2700000" algn="tl">
                    <a:srgbClr val="000000">
                      <a:alpha val="43137"/>
                    </a:srgbClr>
                  </a:outerShdw>
                </a:effectLst>
                <a:latin typeface="Arial" panose="020B0604020202020204" pitchFamily="34" charset="0"/>
              </a:rPr>
              <a:t>Itálie</a:t>
            </a:r>
            <a:r>
              <a:rPr lang="sk-SK" sz="2800" b="1" dirty="0">
                <a:solidFill>
                  <a:schemeClr val="bg1"/>
                </a:solidFill>
                <a:effectLst>
                  <a:outerShdw blurRad="38100" dist="38100" dir="2700000" algn="tl">
                    <a:srgbClr val="000000">
                      <a:alpha val="43137"/>
                    </a:srgbClr>
                  </a:outerShdw>
                </a:effectLst>
                <a:latin typeface="Arial" panose="020B0604020202020204" pitchFamily="34" charset="0"/>
              </a:rPr>
              <a:t>, a naložili nás na ňu. Veľa dní sme sa plavili veľmi pomaly, a s námahou sme sa dostali ku </a:t>
            </a:r>
            <a:r>
              <a:rPr lang="sk-SK" sz="2800" b="1" dirty="0" err="1">
                <a:solidFill>
                  <a:schemeClr val="bg1"/>
                </a:solidFill>
                <a:effectLst>
                  <a:outerShdw blurRad="38100" dist="38100" dir="2700000" algn="tl">
                    <a:srgbClr val="000000">
                      <a:alpha val="43137"/>
                    </a:srgbClr>
                  </a:outerShdw>
                </a:effectLst>
                <a:latin typeface="Arial" panose="020B0604020202020204" pitchFamily="34" charset="0"/>
              </a:rPr>
              <a:t>Knídu</a:t>
            </a:r>
            <a:r>
              <a:rPr lang="sk-SK" sz="2800" b="1" dirty="0">
                <a:solidFill>
                  <a:schemeClr val="bg1"/>
                </a:solidFill>
                <a:effectLst>
                  <a:outerShdw blurRad="38100" dist="38100" dir="2700000" algn="tl">
                    <a:srgbClr val="000000">
                      <a:alpha val="43137"/>
                    </a:srgbClr>
                  </a:outerShdw>
                </a:effectLst>
                <a:latin typeface="Arial" panose="020B0604020202020204" pitchFamily="34" charset="0"/>
              </a:rPr>
              <a:t>. Keďže nám vietor prekážal pristáť, plavili sme sa pod Krétu popri </a:t>
            </a:r>
            <a:r>
              <a:rPr lang="sk-SK" sz="2800" b="1" dirty="0" err="1">
                <a:solidFill>
                  <a:schemeClr val="bg1"/>
                </a:solidFill>
                <a:effectLst>
                  <a:outerShdw blurRad="38100" dist="38100" dir="2700000" algn="tl">
                    <a:srgbClr val="000000">
                      <a:alpha val="43137"/>
                    </a:srgbClr>
                  </a:outerShdw>
                </a:effectLst>
                <a:latin typeface="Arial" panose="020B0604020202020204" pitchFamily="34" charset="0"/>
              </a:rPr>
              <a:t>Salmóne</a:t>
            </a:r>
            <a:r>
              <a:rPr lang="sk-SK" sz="2800" b="1" dirty="0">
                <a:solidFill>
                  <a:schemeClr val="bg1"/>
                </a:solidFill>
                <a:effectLst>
                  <a:outerShdw blurRad="38100" dist="38100" dir="2700000" algn="tl">
                    <a:srgbClr val="000000">
                      <a:alpha val="43137"/>
                    </a:srgbClr>
                  </a:outerShdw>
                </a:effectLst>
                <a:latin typeface="Arial" panose="020B0604020202020204" pitchFamily="34" charset="0"/>
              </a:rPr>
              <a:t>. </a:t>
            </a:r>
            <a:br>
              <a:rPr lang="sk-SK" sz="2800" b="1" dirty="0">
                <a:solidFill>
                  <a:schemeClr val="bg1"/>
                </a:solidFill>
                <a:effectLst>
                  <a:outerShdw blurRad="38100" dist="38100" dir="2700000" algn="tl">
                    <a:srgbClr val="000000">
                      <a:alpha val="43137"/>
                    </a:srgbClr>
                  </a:outerShdw>
                </a:effectLst>
                <a:latin typeface="Arial" panose="020B0604020202020204" pitchFamily="34" charset="0"/>
              </a:rPr>
            </a:br>
            <a:r>
              <a:rPr lang="sk-SK" sz="2800" b="1" dirty="0">
                <a:solidFill>
                  <a:schemeClr val="bg1"/>
                </a:solidFill>
                <a:effectLst>
                  <a:outerShdw blurRad="38100" dist="38100" dir="2700000" algn="tl">
                    <a:srgbClr val="000000">
                      <a:alpha val="43137"/>
                    </a:srgbClr>
                  </a:outerShdw>
                </a:effectLst>
                <a:latin typeface="Arial" panose="020B0604020202020204" pitchFamily="34" charset="0"/>
              </a:rPr>
              <a:t>A keď sme sa len s veľkou ťažkosťou preplavili popri nej, prišli sme na akési miesto, nazývané Krásny prístav, blízko ktorého bolo mesto </a:t>
            </a:r>
            <a:r>
              <a:rPr lang="sk-SK" sz="2800" b="1" dirty="0" err="1">
                <a:solidFill>
                  <a:schemeClr val="bg1"/>
                </a:solidFill>
                <a:effectLst>
                  <a:outerShdw blurRad="38100" dist="38100" dir="2700000" algn="tl">
                    <a:srgbClr val="000000">
                      <a:alpha val="43137"/>
                    </a:srgbClr>
                  </a:outerShdw>
                </a:effectLst>
                <a:latin typeface="Arial" panose="020B0604020202020204" pitchFamily="34" charset="0"/>
              </a:rPr>
              <a:t>Lasea</a:t>
            </a:r>
            <a:r>
              <a:rPr lang="sk-SK" sz="2800" b="1" dirty="0">
                <a:solidFill>
                  <a:schemeClr val="bg1"/>
                </a:solidFill>
                <a:effectLst>
                  <a:outerShdw blurRad="38100" dist="38100" dir="2700000" algn="tl">
                    <a:srgbClr val="000000">
                      <a:alpha val="43137"/>
                    </a:srgbClr>
                  </a:outerShdw>
                </a:effectLst>
                <a:latin typeface="Arial" panose="020B0604020202020204" pitchFamily="34" charset="0"/>
              </a:rPr>
              <a:t>. Keďže už uplynulo veľa času a plavba bola nebezpečná, lebo už bolo po Pôste (Dňa Zmierenia), </a:t>
            </a:r>
            <a:br>
              <a:rPr lang="sk-SK" sz="2800" b="1" dirty="0">
                <a:solidFill>
                  <a:schemeClr val="bg1"/>
                </a:solidFill>
                <a:effectLst>
                  <a:outerShdw blurRad="38100" dist="38100" dir="2700000" algn="tl">
                    <a:srgbClr val="000000">
                      <a:alpha val="43137"/>
                    </a:srgbClr>
                  </a:outerShdw>
                </a:effectLst>
                <a:latin typeface="Arial" panose="020B0604020202020204" pitchFamily="34" charset="0"/>
              </a:rPr>
            </a:br>
            <a:r>
              <a:rPr lang="sk-SK" sz="2800" b="1" dirty="0">
                <a:solidFill>
                  <a:schemeClr val="bg1"/>
                </a:solidFill>
                <a:effectLst>
                  <a:outerShdw blurRad="38100" dist="38100" dir="2700000" algn="tl">
                    <a:srgbClr val="000000">
                      <a:alpha val="43137"/>
                    </a:srgbClr>
                  </a:outerShdw>
                </a:effectLst>
                <a:latin typeface="Arial" panose="020B0604020202020204" pitchFamily="34" charset="0"/>
              </a:rPr>
              <a:t>Pavol ich varoval: </a:t>
            </a:r>
          </a:p>
        </p:txBody>
      </p:sp>
      <p:sp>
        <p:nvSpPr>
          <p:cNvPr id="3" name="BlokTextu 2">
            <a:extLst>
              <a:ext uri="{FF2B5EF4-FFF2-40B4-BE49-F238E27FC236}">
                <a16:creationId xmlns:a16="http://schemas.microsoft.com/office/drawing/2014/main" id="{15A978CE-02B6-4C25-AAA8-54520542EAF7}"/>
              </a:ext>
            </a:extLst>
          </p:cNvPr>
          <p:cNvSpPr txBox="1"/>
          <p:nvPr/>
        </p:nvSpPr>
        <p:spPr>
          <a:xfrm>
            <a:off x="4534678" y="687041"/>
            <a:ext cx="2883159" cy="707886"/>
          </a:xfrm>
          <a:prstGeom prst="rect">
            <a:avLst/>
          </a:prstGeom>
          <a:noFill/>
        </p:spPr>
        <p:txBody>
          <a:bodyPr wrap="square" rtlCol="0">
            <a:spAutoFit/>
          </a:bodyPr>
          <a:lstStyle/>
          <a:p>
            <a:r>
              <a:rPr lang="sk-SK" sz="4000" b="1" dirty="0">
                <a:solidFill>
                  <a:srgbClr val="FFFF00"/>
                </a:solidFill>
                <a:effectLst>
                  <a:outerShdw blurRad="38100" dist="38100" dir="2700000" algn="tl">
                    <a:srgbClr val="000000">
                      <a:alpha val="43137"/>
                    </a:srgbClr>
                  </a:outerShdw>
                </a:effectLst>
                <a:latin typeface="Arial" panose="020B0604020202020204" pitchFamily="34" charset="0"/>
                <a:ea typeface="+mj-ea"/>
                <a:cs typeface="+mj-cs"/>
              </a:rPr>
              <a:t>Sk 27. kap.</a:t>
            </a:r>
            <a:endParaRPr lang="sk-SK" dirty="0"/>
          </a:p>
        </p:txBody>
      </p:sp>
    </p:spTree>
    <p:extLst>
      <p:ext uri="{BB962C8B-B14F-4D97-AF65-F5344CB8AC3E}">
        <p14:creationId xmlns:p14="http://schemas.microsoft.com/office/powerpoint/2010/main" val="88714406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EF787663-B821-4BA5-A344-84C281E0CF76}"/>
              </a:ext>
            </a:extLst>
          </p:cNvPr>
          <p:cNvSpPr>
            <a:spLocks noGrp="1"/>
          </p:cNvSpPr>
          <p:nvPr>
            <p:ph type="ctrTitle"/>
          </p:nvPr>
        </p:nvSpPr>
        <p:spPr>
          <a:xfrm>
            <a:off x="585216" y="1394926"/>
            <a:ext cx="11167872" cy="4993681"/>
          </a:xfrm>
        </p:spPr>
        <p:txBody>
          <a:bodyPr anchor="t"/>
          <a:lstStyle/>
          <a:p>
            <a:pPr algn="ctr">
              <a:lnSpc>
                <a:spcPct val="114000"/>
              </a:lnSpc>
            </a:pPr>
            <a:r>
              <a:rPr lang="sk-SK" sz="2800" b="1" i="1" dirty="0">
                <a:solidFill>
                  <a:srgbClr val="FFFF00"/>
                </a:solidFill>
                <a:effectLst>
                  <a:outerShdw blurRad="38100" dist="38100" dir="2700000" algn="tl">
                    <a:srgbClr val="000000">
                      <a:alpha val="43137"/>
                    </a:srgbClr>
                  </a:outerShdw>
                </a:effectLst>
                <a:latin typeface="Arial" panose="020B0604020202020204" pitchFamily="34" charset="0"/>
              </a:rPr>
              <a:t>„Mužovia, vidím, že plavba bude náročná a spojená s veľkou stratou nielen pre náklad a pre loď, ale ohrozí aj naše životy.“ </a:t>
            </a:r>
            <a:r>
              <a:rPr lang="sk-SK" sz="2800" b="1" dirty="0">
                <a:solidFill>
                  <a:schemeClr val="bg1"/>
                </a:solidFill>
                <a:effectLst>
                  <a:outerShdw blurRad="38100" dist="38100" dir="2700000" algn="tl">
                    <a:srgbClr val="000000">
                      <a:alpha val="43137"/>
                    </a:srgbClr>
                  </a:outerShdw>
                </a:effectLst>
                <a:latin typeface="Arial" panose="020B0604020202020204" pitchFamily="34" charset="0"/>
              </a:rPr>
              <a:t>Ale stotník viac veril kormidelníkovi a majiteľovi lode ako slovám Pavlovým. A keďže prístav nebol vhodný na prezimovanie, väčšina sa rozhodla odtiaľ vyplávať a podľa možnosti sa dostať do prístavu Fénix na Kréte a tam prezimovať. Keďže začal duť južný vietor, domnievali sa, </a:t>
            </a:r>
            <a:br>
              <a:rPr lang="sk-SK" sz="2800" b="1" dirty="0">
                <a:solidFill>
                  <a:schemeClr val="bg1"/>
                </a:solidFill>
                <a:effectLst>
                  <a:outerShdw blurRad="38100" dist="38100" dir="2700000" algn="tl">
                    <a:srgbClr val="000000">
                      <a:alpha val="43137"/>
                    </a:srgbClr>
                  </a:outerShdw>
                </a:effectLst>
                <a:latin typeface="Arial" panose="020B0604020202020204" pitchFamily="34" charset="0"/>
              </a:rPr>
            </a:br>
            <a:r>
              <a:rPr lang="sk-SK" sz="2800" b="1" dirty="0">
                <a:solidFill>
                  <a:schemeClr val="bg1"/>
                </a:solidFill>
                <a:effectLst>
                  <a:outerShdw blurRad="38100" dist="38100" dir="2700000" algn="tl">
                    <a:srgbClr val="000000">
                      <a:alpha val="43137"/>
                    </a:srgbClr>
                  </a:outerShdw>
                </a:effectLst>
                <a:latin typeface="Arial" panose="020B0604020202020204" pitchFamily="34" charset="0"/>
              </a:rPr>
              <a:t>že sa im podarí dosiahnuť, čo si zaumienili, vytiahli kotvu </a:t>
            </a:r>
            <a:br>
              <a:rPr lang="sk-SK" sz="2800" b="1" dirty="0">
                <a:solidFill>
                  <a:schemeClr val="bg1"/>
                </a:solidFill>
                <a:effectLst>
                  <a:outerShdw blurRad="38100" dist="38100" dir="2700000" algn="tl">
                    <a:srgbClr val="000000">
                      <a:alpha val="43137"/>
                    </a:srgbClr>
                  </a:outerShdw>
                </a:effectLst>
                <a:latin typeface="Arial" panose="020B0604020202020204" pitchFamily="34" charset="0"/>
              </a:rPr>
            </a:br>
            <a:r>
              <a:rPr lang="sk-SK" sz="2800" b="1" dirty="0">
                <a:solidFill>
                  <a:schemeClr val="bg1"/>
                </a:solidFill>
                <a:effectLst>
                  <a:outerShdw blurRad="38100" dist="38100" dir="2700000" algn="tl">
                    <a:srgbClr val="000000">
                      <a:alpha val="43137"/>
                    </a:srgbClr>
                  </a:outerShdw>
                </a:effectLst>
                <a:latin typeface="Arial" panose="020B0604020202020204" pitchFamily="34" charset="0"/>
              </a:rPr>
              <a:t>a plavili sa pozdĺž Kréty. Ale po krátkom čase sa strhol búrlivý vietor, zvaný </a:t>
            </a:r>
            <a:r>
              <a:rPr lang="sk-SK" sz="2800" b="1" dirty="0" err="1">
                <a:solidFill>
                  <a:schemeClr val="bg1"/>
                </a:solidFill>
                <a:effectLst>
                  <a:outerShdw blurRad="38100" dist="38100" dir="2700000" algn="tl">
                    <a:srgbClr val="000000">
                      <a:alpha val="43137"/>
                    </a:srgbClr>
                  </a:outerShdw>
                </a:effectLst>
                <a:latin typeface="Arial" panose="020B0604020202020204" pitchFamily="34" charset="0"/>
              </a:rPr>
              <a:t>Euroklydon</a:t>
            </a:r>
            <a:r>
              <a:rPr lang="sk-SK" sz="2800" b="1" dirty="0">
                <a:solidFill>
                  <a:schemeClr val="bg1"/>
                </a:solidFill>
                <a:effectLst>
                  <a:outerShdw blurRad="38100" dist="38100" dir="2700000" algn="tl">
                    <a:srgbClr val="000000">
                      <a:alpha val="43137"/>
                    </a:srgbClr>
                  </a:outerShdw>
                </a:effectLst>
                <a:latin typeface="Arial" panose="020B0604020202020204" pitchFamily="34" charset="0"/>
              </a:rPr>
              <a:t>. </a:t>
            </a:r>
          </a:p>
        </p:txBody>
      </p:sp>
      <p:sp>
        <p:nvSpPr>
          <p:cNvPr id="3" name="BlokTextu 2">
            <a:extLst>
              <a:ext uri="{FF2B5EF4-FFF2-40B4-BE49-F238E27FC236}">
                <a16:creationId xmlns:a16="http://schemas.microsoft.com/office/drawing/2014/main" id="{15A978CE-02B6-4C25-AAA8-54520542EAF7}"/>
              </a:ext>
            </a:extLst>
          </p:cNvPr>
          <p:cNvSpPr txBox="1"/>
          <p:nvPr/>
        </p:nvSpPr>
        <p:spPr>
          <a:xfrm>
            <a:off x="4534678" y="687041"/>
            <a:ext cx="2883159" cy="707886"/>
          </a:xfrm>
          <a:prstGeom prst="rect">
            <a:avLst/>
          </a:prstGeom>
          <a:noFill/>
        </p:spPr>
        <p:txBody>
          <a:bodyPr wrap="square" rtlCol="0">
            <a:spAutoFit/>
          </a:bodyPr>
          <a:lstStyle/>
          <a:p>
            <a:r>
              <a:rPr lang="sk-SK" sz="4000" b="1" dirty="0">
                <a:solidFill>
                  <a:srgbClr val="FFFF00"/>
                </a:solidFill>
                <a:effectLst>
                  <a:outerShdw blurRad="38100" dist="38100" dir="2700000" algn="tl">
                    <a:srgbClr val="000000">
                      <a:alpha val="43137"/>
                    </a:srgbClr>
                  </a:outerShdw>
                </a:effectLst>
                <a:latin typeface="Arial" panose="020B0604020202020204" pitchFamily="34" charset="0"/>
                <a:ea typeface="+mj-ea"/>
                <a:cs typeface="+mj-cs"/>
              </a:rPr>
              <a:t>Sk 27. kap.</a:t>
            </a:r>
            <a:endParaRPr lang="sk-SK" dirty="0"/>
          </a:p>
        </p:txBody>
      </p:sp>
    </p:spTree>
    <p:extLst>
      <p:ext uri="{BB962C8B-B14F-4D97-AF65-F5344CB8AC3E}">
        <p14:creationId xmlns:p14="http://schemas.microsoft.com/office/powerpoint/2010/main" val="217341541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Freeform 5">
            <a:extLst>
              <a:ext uri="{FF2B5EF4-FFF2-40B4-BE49-F238E27FC236}">
                <a16:creationId xmlns:a16="http://schemas.microsoft.com/office/drawing/2014/main" id="{11CAC6F2-0806-417B-BF5D-5AEF6195FA4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tx1"/>
          </a:solidFill>
          <a:ln>
            <a:noFill/>
          </a:ln>
        </p:spPr>
      </p:sp>
      <p:sp>
        <p:nvSpPr>
          <p:cNvPr id="11" name="Rectangle 10">
            <a:extLst>
              <a:ext uri="{FF2B5EF4-FFF2-40B4-BE49-F238E27FC236}">
                <a16:creationId xmlns:a16="http://schemas.microsoft.com/office/drawing/2014/main" id="{D4723B02-0AAB-4F6E-BA41-8ED99D559D9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Nadpis 1">
            <a:extLst>
              <a:ext uri="{FF2B5EF4-FFF2-40B4-BE49-F238E27FC236}">
                <a16:creationId xmlns:a16="http://schemas.microsoft.com/office/drawing/2014/main" id="{EF787663-B821-4BA5-A344-84C281E0CF76}"/>
              </a:ext>
            </a:extLst>
          </p:cNvPr>
          <p:cNvSpPr>
            <a:spLocks noGrp="1"/>
          </p:cNvSpPr>
          <p:nvPr>
            <p:ph type="ctrTitle"/>
          </p:nvPr>
        </p:nvSpPr>
        <p:spPr>
          <a:xfrm>
            <a:off x="9353926" y="1113062"/>
            <a:ext cx="2189143" cy="3281957"/>
          </a:xfrm>
        </p:spPr>
        <p:txBody>
          <a:bodyPr>
            <a:normAutofit/>
          </a:bodyPr>
          <a:lstStyle/>
          <a:p>
            <a:pPr algn="ctr"/>
            <a:r>
              <a:rPr lang="sk-SK" b="1" dirty="0">
                <a:solidFill>
                  <a:srgbClr val="FFFF00"/>
                </a:solidFill>
                <a:effectLst>
                  <a:outerShdw blurRad="38100" dist="38100" dir="2700000" algn="tl">
                    <a:srgbClr val="000000">
                      <a:alpha val="43137"/>
                    </a:srgbClr>
                  </a:outerShdw>
                </a:effectLst>
                <a:latin typeface="Arial" panose="020B0604020202020204" pitchFamily="34" charset="0"/>
                <a:ea typeface="+mj-ea"/>
                <a:cs typeface="+mj-cs"/>
              </a:rPr>
              <a:t>Sk 27. </a:t>
            </a:r>
            <a:r>
              <a:rPr lang="sk-SK" b="1" dirty="0">
                <a:solidFill>
                  <a:srgbClr val="FFFF00"/>
                </a:solidFill>
                <a:effectLst>
                  <a:outerShdw blurRad="38100" dist="38100" dir="2700000" algn="tl">
                    <a:srgbClr val="000000">
                      <a:alpha val="43137"/>
                    </a:srgbClr>
                  </a:outerShdw>
                </a:effectLst>
                <a:latin typeface="Arial" panose="020B0604020202020204" pitchFamily="34" charset="0"/>
              </a:rPr>
              <a:t>kap.</a:t>
            </a:r>
            <a:endParaRPr lang="sk-SK" dirty="0">
              <a:solidFill>
                <a:srgbClr val="FFFF00"/>
              </a:solidFill>
            </a:endParaRPr>
          </a:p>
        </p:txBody>
      </p:sp>
      <p:sp>
        <p:nvSpPr>
          <p:cNvPr id="22" name="Nadpis 1">
            <a:extLst>
              <a:ext uri="{FF2B5EF4-FFF2-40B4-BE49-F238E27FC236}">
                <a16:creationId xmlns:a16="http://schemas.microsoft.com/office/drawing/2014/main" id="{DFDB3B87-C50B-4537-9946-37100DF487A1}"/>
              </a:ext>
            </a:extLst>
          </p:cNvPr>
          <p:cNvSpPr txBox="1">
            <a:spLocks/>
          </p:cNvSpPr>
          <p:nvPr/>
        </p:nvSpPr>
        <p:spPr bwMode="gray">
          <a:xfrm>
            <a:off x="953018" y="654579"/>
            <a:ext cx="7693770" cy="976842"/>
          </a:xfrm>
          <a:prstGeom prst="rect">
            <a:avLst/>
          </a:prstGeom>
        </p:spPr>
        <p:txBody>
          <a:bodyPr vert="horz" lIns="91440" tIns="45720" rIns="91440" bIns="45720" rtlCol="0" anchor="t">
            <a:noAutofit/>
          </a:bodyPr>
          <a:lstStyle>
            <a:lvl1pPr algn="l" defTabSz="457200" rtl="0" eaLnBrk="1" latinLnBrk="0" hangingPunct="1">
              <a:spcBef>
                <a:spcPct val="0"/>
              </a:spcBef>
              <a:buNone/>
              <a:defRPr sz="5400" b="0" i="0" kern="1200">
                <a:solidFill>
                  <a:schemeClr val="bg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marL="0" marR="0" lvl="0" indent="0" algn="l" defTabSz="457200" rtl="0" eaLnBrk="1" fontAlgn="auto" latinLnBrk="0" hangingPunct="1">
              <a:lnSpc>
                <a:spcPct val="100000"/>
              </a:lnSpc>
              <a:spcBef>
                <a:spcPct val="0"/>
              </a:spcBef>
              <a:spcAft>
                <a:spcPts val="0"/>
              </a:spcAft>
              <a:buClrTx/>
              <a:buSzTx/>
              <a:buFontTx/>
              <a:buNone/>
              <a:tabLst/>
              <a:defRPr/>
            </a:pPr>
            <a:r>
              <a:rPr kumimoji="0" lang="sk-SK" sz="3600" b="1" i="0" u="none" strike="noStrike" kern="1200" cap="none" spc="0" normalizeH="0" baseline="0" noProof="0" dirty="0">
                <a:ln>
                  <a:noFill/>
                </a:ln>
                <a:solidFill>
                  <a:sysClr val="window" lastClr="FFFFFF"/>
                </a:solidFill>
                <a:effectLst>
                  <a:outerShdw blurRad="38100" dist="38100" dir="2700000" algn="tl">
                    <a:srgbClr val="000000">
                      <a:alpha val="43137"/>
                    </a:srgbClr>
                  </a:outerShdw>
                </a:effectLst>
                <a:uLnTx/>
                <a:uFillTx/>
                <a:latin typeface="Arial" panose="020B0604020202020204" pitchFamily="34" charset="0"/>
                <a:ea typeface="+mj-ea"/>
                <a:cs typeface="+mj-cs"/>
              </a:rPr>
              <a:t>Pavlova cesta do Ríma</a:t>
            </a:r>
          </a:p>
        </p:txBody>
      </p:sp>
      <p:grpSp>
        <p:nvGrpSpPr>
          <p:cNvPr id="4" name="Skupina 3">
            <a:extLst>
              <a:ext uri="{FF2B5EF4-FFF2-40B4-BE49-F238E27FC236}">
                <a16:creationId xmlns:a16="http://schemas.microsoft.com/office/drawing/2014/main" id="{DFD6A375-DC95-43B0-8AF5-78C9E80C35D1}"/>
              </a:ext>
            </a:extLst>
          </p:cNvPr>
          <p:cNvGrpSpPr/>
          <p:nvPr/>
        </p:nvGrpSpPr>
        <p:grpSpPr>
          <a:xfrm>
            <a:off x="782426" y="1389889"/>
            <a:ext cx="8446918" cy="4683952"/>
            <a:chOff x="953018" y="1753995"/>
            <a:chExt cx="7708965" cy="4319845"/>
          </a:xfrm>
        </p:grpSpPr>
        <p:grpSp>
          <p:nvGrpSpPr>
            <p:cNvPr id="21" name="Skupina 20">
              <a:extLst>
                <a:ext uri="{FF2B5EF4-FFF2-40B4-BE49-F238E27FC236}">
                  <a16:creationId xmlns:a16="http://schemas.microsoft.com/office/drawing/2014/main" id="{DCD6C51B-0F3C-4FB5-AA09-15CD5015FE6D}"/>
                </a:ext>
              </a:extLst>
            </p:cNvPr>
            <p:cNvGrpSpPr/>
            <p:nvPr/>
          </p:nvGrpSpPr>
          <p:grpSpPr>
            <a:xfrm>
              <a:off x="953018" y="1753995"/>
              <a:ext cx="7708965" cy="4319845"/>
              <a:chOff x="1070488" y="1315845"/>
              <a:chExt cx="7708965" cy="4319845"/>
            </a:xfrm>
          </p:grpSpPr>
          <p:pic>
            <p:nvPicPr>
              <p:cNvPr id="3" name="Obrázok 2">
                <a:extLst>
                  <a:ext uri="{FF2B5EF4-FFF2-40B4-BE49-F238E27FC236}">
                    <a16:creationId xmlns:a16="http://schemas.microsoft.com/office/drawing/2014/main" id="{A77809FD-BEDB-4887-882A-2B6448F7F243}"/>
                  </a:ext>
                </a:extLst>
              </p:cNvPr>
              <p:cNvPicPr>
                <a:picLocks noChangeAspect="1"/>
              </p:cNvPicPr>
              <p:nvPr/>
            </p:nvPicPr>
            <p:blipFill>
              <a:blip r:embed="rId2"/>
              <a:stretch>
                <a:fillRect/>
              </a:stretch>
            </p:blipFill>
            <p:spPr>
              <a:xfrm>
                <a:off x="1070488" y="1315845"/>
                <a:ext cx="7708965" cy="4319845"/>
              </a:xfrm>
              <a:prstGeom prst="rect">
                <a:avLst/>
              </a:prstGeom>
            </p:spPr>
          </p:pic>
          <p:sp>
            <p:nvSpPr>
              <p:cNvPr id="7" name="BlokTextu 6">
                <a:extLst>
                  <a:ext uri="{FF2B5EF4-FFF2-40B4-BE49-F238E27FC236}">
                    <a16:creationId xmlns:a16="http://schemas.microsoft.com/office/drawing/2014/main" id="{5F6147C1-16D1-4750-A6D6-F3DAF5970E66}"/>
                  </a:ext>
                </a:extLst>
              </p:cNvPr>
              <p:cNvSpPr txBox="1"/>
              <p:nvPr/>
            </p:nvSpPr>
            <p:spPr>
              <a:xfrm>
                <a:off x="1263430" y="4183264"/>
                <a:ext cx="724479" cy="276999"/>
              </a:xfrm>
              <a:prstGeom prst="rect">
                <a:avLst/>
              </a:prstGeom>
              <a:solidFill>
                <a:srgbClr val="FFFF00"/>
              </a:solidFill>
            </p:spPr>
            <p:txBody>
              <a:bodyPr wrap="square" lIns="0" tIns="0" rIns="0" bIns="0" rtlCol="0">
                <a:spAutoFit/>
              </a:bodyPr>
              <a:lstStyle/>
              <a:p>
                <a:pPr marL="0" marR="0" lvl="0" indent="0" algn="ctr" defTabSz="457200" rtl="0" eaLnBrk="1" fontAlgn="auto" latinLnBrk="0" hangingPunct="1">
                  <a:lnSpc>
                    <a:spcPct val="90000"/>
                  </a:lnSpc>
                  <a:spcBef>
                    <a:spcPts val="0"/>
                  </a:spcBef>
                  <a:spcAft>
                    <a:spcPts val="0"/>
                  </a:spcAft>
                  <a:buClrTx/>
                  <a:buSzTx/>
                  <a:buFontTx/>
                  <a:buNone/>
                  <a:tabLst/>
                  <a:defRPr/>
                </a:pPr>
                <a:r>
                  <a:rPr kumimoji="0" lang="sk-SK" sz="20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Malta</a:t>
                </a:r>
              </a:p>
            </p:txBody>
          </p:sp>
          <p:sp>
            <p:nvSpPr>
              <p:cNvPr id="8" name="BlokTextu 7">
                <a:extLst>
                  <a:ext uri="{FF2B5EF4-FFF2-40B4-BE49-F238E27FC236}">
                    <a16:creationId xmlns:a16="http://schemas.microsoft.com/office/drawing/2014/main" id="{D533223E-2455-44AB-BF71-5DA51D7C0024}"/>
                  </a:ext>
                </a:extLst>
              </p:cNvPr>
              <p:cNvSpPr txBox="1"/>
              <p:nvPr/>
            </p:nvSpPr>
            <p:spPr>
              <a:xfrm>
                <a:off x="6562140" y="5247487"/>
                <a:ext cx="1306286" cy="276999"/>
              </a:xfrm>
              <a:prstGeom prst="rect">
                <a:avLst/>
              </a:prstGeom>
              <a:solidFill>
                <a:srgbClr val="FFFF00"/>
              </a:solidFill>
            </p:spPr>
            <p:txBody>
              <a:bodyPr wrap="square" lIns="0" tIns="0" rIns="0" bIns="0" rtlCol="0">
                <a:spAutoFit/>
              </a:bodyPr>
              <a:lstStyle/>
              <a:p>
                <a:pPr marL="0" marR="0" lvl="0" indent="0" algn="ctr" defTabSz="457200" rtl="0" eaLnBrk="1" fontAlgn="auto" latinLnBrk="0" hangingPunct="1">
                  <a:lnSpc>
                    <a:spcPct val="90000"/>
                  </a:lnSpc>
                  <a:spcBef>
                    <a:spcPts val="0"/>
                  </a:spcBef>
                  <a:spcAft>
                    <a:spcPts val="0"/>
                  </a:spcAft>
                  <a:buClrTx/>
                  <a:buSzTx/>
                  <a:buFontTx/>
                  <a:buNone/>
                  <a:tabLst/>
                  <a:defRPr/>
                </a:pPr>
                <a:r>
                  <a:rPr kumimoji="0" lang="sk-SK" sz="2000" b="1" i="0" u="none" strike="noStrike" kern="1200" cap="none" spc="0" normalizeH="0" baseline="0" noProof="0" dirty="0" err="1">
                    <a:ln>
                      <a:noFill/>
                    </a:ln>
                    <a:solidFill>
                      <a:prstClr val="black"/>
                    </a:solidFill>
                    <a:effectLst/>
                    <a:uLnTx/>
                    <a:uFillTx/>
                    <a:latin typeface="Arial" panose="020B0604020202020204" pitchFamily="34" charset="0"/>
                    <a:ea typeface="+mn-ea"/>
                    <a:cs typeface="Arial" panose="020B0604020202020204" pitchFamily="34" charset="0"/>
                  </a:rPr>
                  <a:t>Jerusalem</a:t>
                </a:r>
                <a:endParaRPr kumimoji="0" lang="sk-SK" sz="20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p:txBody>
          </p:sp>
          <p:sp>
            <p:nvSpPr>
              <p:cNvPr id="10" name="BlokTextu 9">
                <a:extLst>
                  <a:ext uri="{FF2B5EF4-FFF2-40B4-BE49-F238E27FC236}">
                    <a16:creationId xmlns:a16="http://schemas.microsoft.com/office/drawing/2014/main" id="{A6CCE626-FF23-4ECC-BAD4-E2350404D01A}"/>
                  </a:ext>
                </a:extLst>
              </p:cNvPr>
              <p:cNvSpPr txBox="1"/>
              <p:nvPr/>
            </p:nvSpPr>
            <p:spPr>
              <a:xfrm>
                <a:off x="6860380" y="4940305"/>
                <a:ext cx="1141395" cy="276999"/>
              </a:xfrm>
              <a:prstGeom prst="rect">
                <a:avLst/>
              </a:prstGeom>
              <a:solidFill>
                <a:srgbClr val="FFFF00"/>
              </a:solidFill>
            </p:spPr>
            <p:txBody>
              <a:bodyPr wrap="square" lIns="0" tIns="0" rIns="0" bIns="0" rtlCol="0">
                <a:spAutoFit/>
              </a:bodyPr>
              <a:lstStyle/>
              <a:p>
                <a:pPr marL="0" marR="0" lvl="0" indent="0" algn="ctr" defTabSz="457200" rtl="0" eaLnBrk="1" fontAlgn="auto" latinLnBrk="0" hangingPunct="1">
                  <a:lnSpc>
                    <a:spcPct val="90000"/>
                  </a:lnSpc>
                  <a:spcBef>
                    <a:spcPts val="0"/>
                  </a:spcBef>
                  <a:spcAft>
                    <a:spcPts val="0"/>
                  </a:spcAft>
                  <a:buClrTx/>
                  <a:buSzTx/>
                  <a:buFontTx/>
                  <a:buNone/>
                  <a:tabLst/>
                  <a:defRPr/>
                </a:pPr>
                <a:r>
                  <a:rPr kumimoji="0" lang="sk-SK" sz="2000" b="1" i="0" u="none" strike="noStrike" kern="1200" cap="none" spc="0" normalizeH="0" baseline="0" noProof="0" dirty="0" err="1">
                    <a:ln>
                      <a:noFill/>
                    </a:ln>
                    <a:solidFill>
                      <a:prstClr val="black"/>
                    </a:solidFill>
                    <a:effectLst/>
                    <a:uLnTx/>
                    <a:uFillTx/>
                    <a:latin typeface="Arial" panose="020B0604020202020204" pitchFamily="34" charset="0"/>
                    <a:ea typeface="+mn-ea"/>
                    <a:cs typeface="Arial" panose="020B0604020202020204" pitchFamily="34" charset="0"/>
                  </a:rPr>
                  <a:t>Caesarea</a:t>
                </a:r>
                <a:endParaRPr kumimoji="0" lang="sk-SK" sz="20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p:txBody>
          </p:sp>
          <p:sp>
            <p:nvSpPr>
              <p:cNvPr id="12" name="BlokTextu 11">
                <a:extLst>
                  <a:ext uri="{FF2B5EF4-FFF2-40B4-BE49-F238E27FC236}">
                    <a16:creationId xmlns:a16="http://schemas.microsoft.com/office/drawing/2014/main" id="{FF36120F-B371-4D32-ABA4-B3ECB2FE4CED}"/>
                  </a:ext>
                </a:extLst>
              </p:cNvPr>
              <p:cNvSpPr txBox="1"/>
              <p:nvPr/>
            </p:nvSpPr>
            <p:spPr>
              <a:xfrm>
                <a:off x="7479506" y="4633123"/>
                <a:ext cx="717532" cy="276999"/>
              </a:xfrm>
              <a:prstGeom prst="rect">
                <a:avLst/>
              </a:prstGeom>
              <a:solidFill>
                <a:srgbClr val="FFFF00"/>
              </a:solidFill>
            </p:spPr>
            <p:txBody>
              <a:bodyPr wrap="square" lIns="0" tIns="0" rIns="0" bIns="0" rtlCol="0">
                <a:spAutoFit/>
              </a:bodyPr>
              <a:lstStyle/>
              <a:p>
                <a:pPr marL="0" marR="0" lvl="0" indent="0" algn="ctr" defTabSz="457200" rtl="0" eaLnBrk="1" fontAlgn="auto" latinLnBrk="0" hangingPunct="1">
                  <a:lnSpc>
                    <a:spcPct val="90000"/>
                  </a:lnSpc>
                  <a:spcBef>
                    <a:spcPts val="0"/>
                  </a:spcBef>
                  <a:spcAft>
                    <a:spcPts val="0"/>
                  </a:spcAft>
                  <a:buClrTx/>
                  <a:buSzTx/>
                  <a:buFontTx/>
                  <a:buNone/>
                  <a:tabLst/>
                  <a:defRPr/>
                </a:pPr>
                <a:r>
                  <a:rPr kumimoji="0" lang="sk-SK" sz="2000" b="1" i="0" u="none" strike="noStrike" kern="1200" cap="none" spc="0" normalizeH="0" baseline="0" noProof="0" dirty="0" err="1">
                    <a:ln>
                      <a:noFill/>
                    </a:ln>
                    <a:solidFill>
                      <a:prstClr val="black"/>
                    </a:solidFill>
                    <a:effectLst/>
                    <a:uLnTx/>
                    <a:uFillTx/>
                    <a:latin typeface="Arial" panose="020B0604020202020204" pitchFamily="34" charset="0"/>
                    <a:ea typeface="+mn-ea"/>
                    <a:cs typeface="Arial" panose="020B0604020202020204" pitchFamily="34" charset="0"/>
                  </a:rPr>
                  <a:t>Sidon</a:t>
                </a:r>
                <a:endParaRPr kumimoji="0" lang="sk-SK" sz="20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p:txBody>
          </p:sp>
          <p:sp>
            <p:nvSpPr>
              <p:cNvPr id="13" name="BlokTextu 12">
                <a:extLst>
                  <a:ext uri="{FF2B5EF4-FFF2-40B4-BE49-F238E27FC236}">
                    <a16:creationId xmlns:a16="http://schemas.microsoft.com/office/drawing/2014/main" id="{FE76DEA0-631C-429B-B9C0-0689F9B28B20}"/>
                  </a:ext>
                </a:extLst>
              </p:cNvPr>
              <p:cNvSpPr txBox="1"/>
              <p:nvPr/>
            </p:nvSpPr>
            <p:spPr>
              <a:xfrm>
                <a:off x="6800850" y="4028423"/>
                <a:ext cx="602457" cy="276999"/>
              </a:xfrm>
              <a:prstGeom prst="rect">
                <a:avLst/>
              </a:prstGeom>
              <a:solidFill>
                <a:srgbClr val="FFFF00"/>
              </a:solidFill>
            </p:spPr>
            <p:txBody>
              <a:bodyPr wrap="square" lIns="0" tIns="0" rIns="0" bIns="0" rtlCol="0">
                <a:spAutoFit/>
              </a:bodyPr>
              <a:lstStyle/>
              <a:p>
                <a:pPr marL="0" marR="0" lvl="0" indent="0" algn="ctr" defTabSz="457200" rtl="0" eaLnBrk="1" fontAlgn="auto" latinLnBrk="0" hangingPunct="1">
                  <a:lnSpc>
                    <a:spcPct val="90000"/>
                  </a:lnSpc>
                  <a:spcBef>
                    <a:spcPts val="0"/>
                  </a:spcBef>
                  <a:spcAft>
                    <a:spcPts val="0"/>
                  </a:spcAft>
                  <a:buClrTx/>
                  <a:buSzTx/>
                  <a:buFontTx/>
                  <a:buNone/>
                  <a:tabLst/>
                  <a:defRPr/>
                </a:pPr>
                <a:r>
                  <a:rPr kumimoji="0" lang="sk-SK" sz="2000" b="1" i="0" u="none" strike="noStrike" kern="1200" cap="none" spc="0" normalizeH="0" baseline="0" noProof="0" dirty="0" err="1">
                    <a:ln>
                      <a:noFill/>
                    </a:ln>
                    <a:solidFill>
                      <a:prstClr val="black"/>
                    </a:solidFill>
                    <a:effectLst/>
                    <a:uLnTx/>
                    <a:uFillTx/>
                    <a:latin typeface="Arial" panose="020B0604020202020204" pitchFamily="34" charset="0"/>
                    <a:ea typeface="+mn-ea"/>
                    <a:cs typeface="Arial" panose="020B0604020202020204" pitchFamily="34" charset="0"/>
                  </a:rPr>
                  <a:t>Myra</a:t>
                </a:r>
                <a:endParaRPr kumimoji="0" lang="sk-SK" sz="20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p:txBody>
          </p:sp>
          <p:sp>
            <p:nvSpPr>
              <p:cNvPr id="14" name="BlokTextu 13">
                <a:extLst>
                  <a:ext uri="{FF2B5EF4-FFF2-40B4-BE49-F238E27FC236}">
                    <a16:creationId xmlns:a16="http://schemas.microsoft.com/office/drawing/2014/main" id="{AD58BE78-C2CD-4B6B-89AA-E3CFC71C4C45}"/>
                  </a:ext>
                </a:extLst>
              </p:cNvPr>
              <p:cNvSpPr txBox="1"/>
              <p:nvPr/>
            </p:nvSpPr>
            <p:spPr>
              <a:xfrm>
                <a:off x="4540250" y="4599098"/>
                <a:ext cx="1841500" cy="276999"/>
              </a:xfrm>
              <a:prstGeom prst="rect">
                <a:avLst/>
              </a:prstGeom>
              <a:solidFill>
                <a:srgbClr val="FFFF00"/>
              </a:solidFill>
            </p:spPr>
            <p:txBody>
              <a:bodyPr wrap="square" lIns="0" tIns="0" rIns="0" bIns="0" rtlCol="0">
                <a:spAutoFit/>
              </a:bodyPr>
              <a:lstStyle/>
              <a:p>
                <a:pPr marL="0" marR="0" lvl="0" indent="0" algn="ctr" defTabSz="457200" rtl="0" eaLnBrk="1" fontAlgn="auto" latinLnBrk="0" hangingPunct="1">
                  <a:lnSpc>
                    <a:spcPct val="90000"/>
                  </a:lnSpc>
                  <a:spcBef>
                    <a:spcPts val="0"/>
                  </a:spcBef>
                  <a:spcAft>
                    <a:spcPts val="0"/>
                  </a:spcAft>
                  <a:buClrTx/>
                  <a:buSzTx/>
                  <a:buFontTx/>
                  <a:buNone/>
                  <a:tabLst/>
                  <a:defRPr/>
                </a:pPr>
                <a:r>
                  <a:rPr kumimoji="0" lang="sk-SK" sz="20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Krásny prístav</a:t>
                </a:r>
              </a:p>
            </p:txBody>
          </p:sp>
          <p:sp>
            <p:nvSpPr>
              <p:cNvPr id="5" name="Ovál 4">
                <a:extLst>
                  <a:ext uri="{FF2B5EF4-FFF2-40B4-BE49-F238E27FC236}">
                    <a16:creationId xmlns:a16="http://schemas.microsoft.com/office/drawing/2014/main" id="{2E956051-17E8-4C88-91EB-27DBE069BA60}"/>
                  </a:ext>
                </a:extLst>
              </p:cNvPr>
              <p:cNvSpPr/>
              <p:nvPr/>
            </p:nvSpPr>
            <p:spPr>
              <a:xfrm>
                <a:off x="4881547" y="4251422"/>
                <a:ext cx="108000" cy="1080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sk-SK" sz="1800" b="0" i="0" u="none" strike="noStrike" kern="1200" cap="none" spc="0" normalizeH="0" baseline="0" noProof="0">
                  <a:ln>
                    <a:noFill/>
                  </a:ln>
                  <a:solidFill>
                    <a:prstClr val="white"/>
                  </a:solidFill>
                  <a:effectLst/>
                  <a:uLnTx/>
                  <a:uFillTx/>
                  <a:latin typeface="Century Gothic" panose="020B0502020202020204"/>
                  <a:ea typeface="+mn-ea"/>
                  <a:cs typeface="+mn-cs"/>
                </a:endParaRPr>
              </a:p>
            </p:txBody>
          </p:sp>
          <p:cxnSp>
            <p:nvCxnSpPr>
              <p:cNvPr id="16" name="Rovná spojnica 15">
                <a:extLst>
                  <a:ext uri="{FF2B5EF4-FFF2-40B4-BE49-F238E27FC236}">
                    <a16:creationId xmlns:a16="http://schemas.microsoft.com/office/drawing/2014/main" id="{00DB53AC-3F39-4DE8-AAFD-19E8ADE47CFB}"/>
                  </a:ext>
                </a:extLst>
              </p:cNvPr>
              <p:cNvCxnSpPr>
                <a:cxnSpLocks/>
              </p:cNvCxnSpPr>
              <p:nvPr/>
            </p:nvCxnSpPr>
            <p:spPr>
              <a:xfrm>
                <a:off x="4433093" y="4061104"/>
                <a:ext cx="448454" cy="24432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15" name="BlokTextu 14">
                <a:extLst>
                  <a:ext uri="{FF2B5EF4-FFF2-40B4-BE49-F238E27FC236}">
                    <a16:creationId xmlns:a16="http://schemas.microsoft.com/office/drawing/2014/main" id="{89873CD4-FF31-4E1F-9C98-B16B6C18CF47}"/>
                  </a:ext>
                </a:extLst>
              </p:cNvPr>
              <p:cNvSpPr txBox="1"/>
              <p:nvPr/>
            </p:nvSpPr>
            <p:spPr>
              <a:xfrm>
                <a:off x="4273981" y="4042390"/>
                <a:ext cx="602457" cy="221599"/>
              </a:xfrm>
              <a:prstGeom prst="rect">
                <a:avLst/>
              </a:prstGeom>
              <a:solidFill>
                <a:srgbClr val="FFFF00"/>
              </a:solidFill>
            </p:spPr>
            <p:txBody>
              <a:bodyPr wrap="square" lIns="0" tIns="0" rIns="0" bIns="0" rtlCol="0">
                <a:spAutoFit/>
              </a:bodyPr>
              <a:lstStyle/>
              <a:p>
                <a:pPr marL="0" marR="0" lvl="0" indent="0" algn="ctr" defTabSz="457200" rtl="0" eaLnBrk="1" fontAlgn="auto" latinLnBrk="0" hangingPunct="1">
                  <a:lnSpc>
                    <a:spcPct val="90000"/>
                  </a:lnSpc>
                  <a:spcBef>
                    <a:spcPts val="0"/>
                  </a:spcBef>
                  <a:spcAft>
                    <a:spcPts val="0"/>
                  </a:spcAft>
                  <a:buClrTx/>
                  <a:buSzTx/>
                  <a:buFontTx/>
                  <a:buNone/>
                  <a:tabLst/>
                  <a:defRPr/>
                </a:pPr>
                <a:r>
                  <a:rPr kumimoji="0" lang="sk-SK" sz="16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Fénix</a:t>
                </a:r>
              </a:p>
            </p:txBody>
          </p:sp>
        </p:grpSp>
        <p:sp>
          <p:nvSpPr>
            <p:cNvPr id="17" name="BlokTextu 16">
              <a:extLst>
                <a:ext uri="{FF2B5EF4-FFF2-40B4-BE49-F238E27FC236}">
                  <a16:creationId xmlns:a16="http://schemas.microsoft.com/office/drawing/2014/main" id="{3B536267-4849-4EC9-AC82-47FFED0B9DB2}"/>
                </a:ext>
              </a:extLst>
            </p:cNvPr>
            <p:cNvSpPr txBox="1"/>
            <p:nvPr/>
          </p:nvSpPr>
          <p:spPr>
            <a:xfrm>
              <a:off x="5590095" y="4015304"/>
              <a:ext cx="735291" cy="221599"/>
            </a:xfrm>
            <a:prstGeom prst="rect">
              <a:avLst/>
            </a:prstGeom>
            <a:solidFill>
              <a:srgbClr val="FFFF00"/>
            </a:solidFill>
          </p:spPr>
          <p:txBody>
            <a:bodyPr wrap="square" lIns="0" tIns="0" rIns="0" bIns="0" rtlCol="0">
              <a:spAutoFit/>
            </a:bodyPr>
            <a:lstStyle/>
            <a:p>
              <a:pPr marL="0" marR="0" lvl="0" indent="0" algn="ctr" defTabSz="457200" rtl="0" eaLnBrk="1" fontAlgn="auto" latinLnBrk="0" hangingPunct="1">
                <a:lnSpc>
                  <a:spcPct val="90000"/>
                </a:lnSpc>
                <a:spcBef>
                  <a:spcPts val="0"/>
                </a:spcBef>
                <a:spcAft>
                  <a:spcPts val="0"/>
                </a:spcAft>
                <a:buClrTx/>
                <a:buSzTx/>
                <a:buFontTx/>
                <a:buNone/>
                <a:tabLst/>
                <a:defRPr/>
              </a:pPr>
              <a:r>
                <a:rPr kumimoji="0" lang="sk-SK" sz="1600" b="1" i="0" u="none" strike="noStrike" kern="1200" cap="none" spc="0" normalizeH="0" baseline="0" noProof="0" dirty="0" err="1">
                  <a:ln>
                    <a:noFill/>
                  </a:ln>
                  <a:solidFill>
                    <a:prstClr val="black"/>
                  </a:solidFill>
                  <a:effectLst/>
                  <a:uLnTx/>
                  <a:uFillTx/>
                  <a:latin typeface="Arial" panose="020B0604020202020204" pitchFamily="34" charset="0"/>
                  <a:ea typeface="+mn-ea"/>
                  <a:cs typeface="Arial" panose="020B0604020202020204" pitchFamily="34" charset="0"/>
                </a:rPr>
                <a:t>Knídos</a:t>
              </a:r>
              <a:endParaRPr kumimoji="0" lang="sk-SK" sz="16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p:txBody>
        </p:sp>
      </p:grpSp>
      <p:sp>
        <p:nvSpPr>
          <p:cNvPr id="19" name="Obdĺžnik 18">
            <a:extLst>
              <a:ext uri="{FF2B5EF4-FFF2-40B4-BE49-F238E27FC236}">
                <a16:creationId xmlns:a16="http://schemas.microsoft.com/office/drawing/2014/main" id="{9F386D26-6772-4991-9BE9-88BE90470E2D}"/>
              </a:ext>
            </a:extLst>
          </p:cNvPr>
          <p:cNvSpPr/>
          <p:nvPr/>
        </p:nvSpPr>
        <p:spPr>
          <a:xfrm>
            <a:off x="5890384" y="2910986"/>
            <a:ext cx="1423467" cy="276999"/>
          </a:xfrm>
          <a:prstGeom prst="rect">
            <a:avLst/>
          </a:prstGeom>
          <a:solidFill>
            <a:srgbClr val="FFFF00"/>
          </a:solidFill>
        </p:spPr>
        <p:txBody>
          <a:bodyPr wrap="none" lIns="0" tIns="0" rIns="0" bIns="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sk-SK" sz="1800" b="1" i="0" u="none" strike="noStrike" kern="1200" cap="none" spc="0" normalizeH="0" baseline="0" noProof="0" dirty="0" err="1">
                <a:ln>
                  <a:noFill/>
                </a:ln>
                <a:solidFill>
                  <a:srgbClr val="222222"/>
                </a:solidFill>
                <a:effectLst/>
                <a:uLnTx/>
                <a:uFillTx/>
                <a:latin typeface="Arial" panose="020B0604020202020204" pitchFamily="34" charset="0"/>
                <a:ea typeface="+mn-ea"/>
                <a:cs typeface="+mn-cs"/>
              </a:rPr>
              <a:t>Adramyttium</a:t>
            </a:r>
            <a:endParaRPr kumimoji="0" lang="sk-SK" sz="1800" b="0" i="0" u="none" strike="noStrike" kern="1200" cap="none" spc="0" normalizeH="0" baseline="0" noProof="0" dirty="0">
              <a:ln>
                <a:noFill/>
              </a:ln>
              <a:solidFill>
                <a:prstClr val="white"/>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2372024067"/>
      </p:ext>
    </p:extLst>
  </p:cSld>
  <p:clrMapOvr>
    <a:overrideClrMapping bg1="dk1" tx1="lt1" bg2="dk2" tx2="lt2" accent1="accent1" accent2="accent2" accent3="accent3" accent4="accent4" accent5="accent5" accent6="accent6" hlink="hlink" folHlink="folHlink"/>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EF787663-B821-4BA5-A344-84C281E0CF76}"/>
              </a:ext>
            </a:extLst>
          </p:cNvPr>
          <p:cNvSpPr>
            <a:spLocks noGrp="1"/>
          </p:cNvSpPr>
          <p:nvPr>
            <p:ph type="ctrTitle"/>
          </p:nvPr>
        </p:nvSpPr>
        <p:spPr>
          <a:xfrm>
            <a:off x="621792" y="1394927"/>
            <a:ext cx="10976160" cy="4716624"/>
          </a:xfrm>
        </p:spPr>
        <p:txBody>
          <a:bodyPr anchor="t"/>
          <a:lstStyle/>
          <a:p>
            <a:pPr>
              <a:lnSpc>
                <a:spcPct val="125000"/>
              </a:lnSpc>
            </a:pPr>
            <a:r>
              <a:rPr lang="sk-SK" sz="3200" b="1" dirty="0">
                <a:solidFill>
                  <a:schemeClr val="bg1"/>
                </a:solidFill>
                <a:effectLst>
                  <a:outerShdw blurRad="38100" dist="38100" dir="2700000" algn="tl">
                    <a:srgbClr val="000000">
                      <a:alpha val="43137"/>
                    </a:srgbClr>
                  </a:outerShdw>
                </a:effectLst>
                <a:latin typeface="Arial" panose="020B0604020202020204" pitchFamily="34" charset="0"/>
              </a:rPr>
              <a:t>1. Búrka neposlušnosti – Jonáš</a:t>
            </a:r>
            <a:br>
              <a:rPr lang="sk-SK" sz="3200" b="1" dirty="0">
                <a:solidFill>
                  <a:schemeClr val="bg1"/>
                </a:solidFill>
                <a:effectLst>
                  <a:outerShdw blurRad="38100" dist="38100" dir="2700000" algn="tl">
                    <a:srgbClr val="000000">
                      <a:alpha val="43137"/>
                    </a:srgbClr>
                  </a:outerShdw>
                </a:effectLst>
                <a:latin typeface="Arial" panose="020B0604020202020204" pitchFamily="34" charset="0"/>
              </a:rPr>
            </a:br>
            <a:r>
              <a:rPr lang="sk-SK" sz="3200" b="1" dirty="0">
                <a:solidFill>
                  <a:schemeClr val="bg1"/>
                </a:solidFill>
                <a:effectLst>
                  <a:outerShdw blurRad="38100" dist="38100" dir="2700000" algn="tl">
                    <a:srgbClr val="000000">
                      <a:alpha val="43137"/>
                    </a:srgbClr>
                  </a:outerShdw>
                </a:effectLst>
                <a:latin typeface="Arial" panose="020B0604020202020204" pitchFamily="34" charset="0"/>
              </a:rPr>
              <a:t>2. Búrka poslušnosti </a:t>
            </a:r>
            <a:br>
              <a:rPr lang="sk-SK" sz="3200" b="1" dirty="0">
                <a:solidFill>
                  <a:schemeClr val="bg1"/>
                </a:solidFill>
                <a:effectLst>
                  <a:outerShdw blurRad="38100" dist="38100" dir="2700000" algn="tl">
                    <a:srgbClr val="000000">
                      <a:alpha val="43137"/>
                    </a:srgbClr>
                  </a:outerShdw>
                </a:effectLst>
                <a:latin typeface="Arial" panose="020B0604020202020204" pitchFamily="34" charset="0"/>
              </a:rPr>
            </a:br>
            <a:r>
              <a:rPr lang="sk-SK" sz="3200" b="1" dirty="0">
                <a:solidFill>
                  <a:schemeClr val="bg1"/>
                </a:solidFill>
                <a:effectLst>
                  <a:outerShdw blurRad="38100" dist="38100" dir="2700000" algn="tl">
                    <a:srgbClr val="000000">
                      <a:alpha val="43137"/>
                    </a:srgbClr>
                  </a:outerShdw>
                </a:effectLst>
                <a:latin typeface="Arial" panose="020B0604020202020204" pitchFamily="34" charset="0"/>
              </a:rPr>
              <a:t>3. Búrka spôsobená satanom</a:t>
            </a:r>
            <a:br>
              <a:rPr lang="sk-SK" sz="3200" b="1" dirty="0">
                <a:solidFill>
                  <a:schemeClr val="tx1">
                    <a:lumMod val="50000"/>
                    <a:lumOff val="50000"/>
                  </a:schemeClr>
                </a:solidFill>
                <a:effectLst>
                  <a:outerShdw blurRad="38100" dist="38100" dir="2700000" algn="tl">
                    <a:srgbClr val="000000">
                      <a:alpha val="43137"/>
                    </a:srgbClr>
                  </a:outerShdw>
                </a:effectLst>
                <a:latin typeface="Arial" panose="020B0604020202020204" pitchFamily="34" charset="0"/>
              </a:rPr>
            </a:br>
            <a:r>
              <a:rPr lang="sk-SK" sz="3200" b="1" dirty="0">
                <a:solidFill>
                  <a:schemeClr val="bg1"/>
                </a:solidFill>
                <a:effectLst>
                  <a:outerShdw blurRad="38100" dist="38100" dir="2700000" algn="tl">
                    <a:srgbClr val="000000">
                      <a:alpha val="43137"/>
                    </a:srgbClr>
                  </a:outerShdw>
                </a:effectLst>
                <a:latin typeface="Arial" panose="020B0604020202020204" pitchFamily="34" charset="0"/>
              </a:rPr>
              <a:t>4. Búrka pýchy a tvrdohlavosti – Pavlova cesta do Ríma</a:t>
            </a:r>
          </a:p>
        </p:txBody>
      </p:sp>
      <p:sp>
        <p:nvSpPr>
          <p:cNvPr id="3" name="BlokTextu 2">
            <a:extLst>
              <a:ext uri="{FF2B5EF4-FFF2-40B4-BE49-F238E27FC236}">
                <a16:creationId xmlns:a16="http://schemas.microsoft.com/office/drawing/2014/main" id="{15A978CE-02B6-4C25-AAA8-54520542EAF7}"/>
              </a:ext>
            </a:extLst>
          </p:cNvPr>
          <p:cNvSpPr txBox="1"/>
          <p:nvPr/>
        </p:nvSpPr>
        <p:spPr>
          <a:xfrm>
            <a:off x="3321698" y="687041"/>
            <a:ext cx="4823926" cy="707886"/>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sk-SK" sz="4000" b="1" i="0" u="none" strike="noStrike" kern="1200" cap="none" spc="0" normalizeH="0" baseline="0" noProof="0" dirty="0">
                <a:ln>
                  <a:noFill/>
                </a:ln>
                <a:solidFill>
                  <a:srgbClr val="FFFF00"/>
                </a:solidFill>
                <a:effectLst>
                  <a:outerShdw blurRad="38100" dist="38100" dir="2700000" algn="tl">
                    <a:srgbClr val="000000">
                      <a:alpha val="43137"/>
                    </a:srgbClr>
                  </a:outerShdw>
                </a:effectLst>
                <a:uLnTx/>
                <a:uFillTx/>
                <a:latin typeface="Arial" panose="020B0604020202020204" pitchFamily="34" charset="0"/>
                <a:ea typeface="+mn-ea"/>
                <a:cs typeface="+mn-cs"/>
              </a:rPr>
              <a:t>Štyri búrky v Biblii</a:t>
            </a:r>
            <a:endParaRPr kumimoji="0" lang="sk-SK" sz="1800" b="0" i="0" u="none" strike="noStrike" kern="1200" cap="none" spc="0" normalizeH="0" baseline="0" noProof="0" dirty="0">
              <a:ln>
                <a:noFill/>
              </a:ln>
              <a:solidFill>
                <a:prstClr val="black"/>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352365887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EF787663-B821-4BA5-A344-84C281E0CF76}"/>
              </a:ext>
            </a:extLst>
          </p:cNvPr>
          <p:cNvSpPr>
            <a:spLocks noGrp="1"/>
          </p:cNvSpPr>
          <p:nvPr>
            <p:ph type="ctrTitle"/>
          </p:nvPr>
        </p:nvSpPr>
        <p:spPr>
          <a:xfrm>
            <a:off x="621792" y="1394927"/>
            <a:ext cx="10976160" cy="4716624"/>
          </a:xfrm>
        </p:spPr>
        <p:txBody>
          <a:bodyPr anchor="t"/>
          <a:lstStyle/>
          <a:p>
            <a:pPr>
              <a:lnSpc>
                <a:spcPct val="125000"/>
              </a:lnSpc>
            </a:pPr>
            <a:r>
              <a:rPr lang="sk-SK" sz="3200" b="1" dirty="0">
                <a:solidFill>
                  <a:schemeClr val="bg1"/>
                </a:solidFill>
                <a:effectLst>
                  <a:outerShdw blurRad="38100" dist="38100" dir="2700000" algn="tl">
                    <a:srgbClr val="000000">
                      <a:alpha val="43137"/>
                    </a:srgbClr>
                  </a:outerShdw>
                </a:effectLst>
                <a:latin typeface="Arial" panose="020B0604020202020204" pitchFamily="34" charset="0"/>
              </a:rPr>
              <a:t>1. Búrka neposlušnosti – Jonáš</a:t>
            </a:r>
            <a:br>
              <a:rPr lang="sk-SK" sz="3200" b="1" dirty="0">
                <a:solidFill>
                  <a:srgbClr val="7030A0"/>
                </a:solidFill>
                <a:effectLst>
                  <a:outerShdw blurRad="38100" dist="38100" dir="2700000" algn="tl">
                    <a:srgbClr val="000000">
                      <a:alpha val="43137"/>
                    </a:srgbClr>
                  </a:outerShdw>
                </a:effectLst>
                <a:latin typeface="Arial" panose="020B0604020202020204" pitchFamily="34" charset="0"/>
              </a:rPr>
            </a:br>
            <a:r>
              <a:rPr lang="sk-SK" sz="3200" b="1" dirty="0">
                <a:solidFill>
                  <a:srgbClr val="7030A0"/>
                </a:solidFill>
                <a:effectLst>
                  <a:outerShdw blurRad="38100" dist="38100" dir="2700000" algn="tl">
                    <a:srgbClr val="000000">
                      <a:alpha val="43137"/>
                    </a:srgbClr>
                  </a:outerShdw>
                </a:effectLst>
                <a:latin typeface="Arial" panose="020B0604020202020204" pitchFamily="34" charset="0"/>
              </a:rPr>
              <a:t>2. Búrka poslušnosti </a:t>
            </a:r>
            <a:br>
              <a:rPr lang="sk-SK" sz="3200" b="1" dirty="0">
                <a:solidFill>
                  <a:srgbClr val="7030A0"/>
                </a:solidFill>
                <a:effectLst>
                  <a:outerShdw blurRad="38100" dist="38100" dir="2700000" algn="tl">
                    <a:srgbClr val="000000">
                      <a:alpha val="43137"/>
                    </a:srgbClr>
                  </a:outerShdw>
                </a:effectLst>
                <a:latin typeface="Arial" panose="020B0604020202020204" pitchFamily="34" charset="0"/>
              </a:rPr>
            </a:br>
            <a:r>
              <a:rPr lang="sk-SK" sz="3200" b="1" dirty="0">
                <a:solidFill>
                  <a:srgbClr val="7030A0"/>
                </a:solidFill>
                <a:effectLst>
                  <a:outerShdw blurRad="38100" dist="38100" dir="2700000" algn="tl">
                    <a:srgbClr val="000000">
                      <a:alpha val="43137"/>
                    </a:srgbClr>
                  </a:outerShdw>
                </a:effectLst>
                <a:latin typeface="Arial" panose="020B0604020202020204" pitchFamily="34" charset="0"/>
              </a:rPr>
              <a:t>3. Búrka spôsobená satanom</a:t>
            </a:r>
            <a:br>
              <a:rPr lang="sk-SK" sz="3200" b="1" dirty="0">
                <a:solidFill>
                  <a:schemeClr val="tx1">
                    <a:lumMod val="50000"/>
                    <a:lumOff val="50000"/>
                  </a:schemeClr>
                </a:solidFill>
                <a:effectLst>
                  <a:outerShdw blurRad="38100" dist="38100" dir="2700000" algn="tl">
                    <a:srgbClr val="000000">
                      <a:alpha val="43137"/>
                    </a:srgbClr>
                  </a:outerShdw>
                </a:effectLst>
                <a:latin typeface="Arial" panose="020B0604020202020204" pitchFamily="34" charset="0"/>
              </a:rPr>
            </a:br>
            <a:r>
              <a:rPr lang="sk-SK" sz="3200" b="1" dirty="0">
                <a:solidFill>
                  <a:srgbClr val="7030A0"/>
                </a:solidFill>
                <a:effectLst>
                  <a:outerShdw blurRad="38100" dist="38100" dir="2700000" algn="tl">
                    <a:srgbClr val="000000">
                      <a:alpha val="43137"/>
                    </a:srgbClr>
                  </a:outerShdw>
                </a:effectLst>
                <a:latin typeface="Arial" panose="020B0604020202020204" pitchFamily="34" charset="0"/>
              </a:rPr>
              <a:t>4. Búrka pýchy a tvrdohlavosti – Pavlova cesta do Ríma</a:t>
            </a:r>
          </a:p>
        </p:txBody>
      </p:sp>
      <p:sp>
        <p:nvSpPr>
          <p:cNvPr id="3" name="BlokTextu 2">
            <a:extLst>
              <a:ext uri="{FF2B5EF4-FFF2-40B4-BE49-F238E27FC236}">
                <a16:creationId xmlns:a16="http://schemas.microsoft.com/office/drawing/2014/main" id="{15A978CE-02B6-4C25-AAA8-54520542EAF7}"/>
              </a:ext>
            </a:extLst>
          </p:cNvPr>
          <p:cNvSpPr txBox="1"/>
          <p:nvPr/>
        </p:nvSpPr>
        <p:spPr>
          <a:xfrm>
            <a:off x="3321698" y="687041"/>
            <a:ext cx="4823926" cy="707886"/>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sk-SK" sz="4000" b="1" i="0" u="none" strike="noStrike" kern="1200" cap="none" spc="0" normalizeH="0" baseline="0" noProof="0" dirty="0">
                <a:ln>
                  <a:noFill/>
                </a:ln>
                <a:solidFill>
                  <a:srgbClr val="FFFF00"/>
                </a:solidFill>
                <a:effectLst>
                  <a:outerShdw blurRad="38100" dist="38100" dir="2700000" algn="tl">
                    <a:srgbClr val="000000">
                      <a:alpha val="43137"/>
                    </a:srgbClr>
                  </a:outerShdw>
                </a:effectLst>
                <a:uLnTx/>
                <a:uFillTx/>
                <a:latin typeface="Arial" panose="020B0604020202020204" pitchFamily="34" charset="0"/>
                <a:ea typeface="+mn-ea"/>
                <a:cs typeface="+mn-cs"/>
              </a:rPr>
              <a:t>Štyri búrky v Biblii</a:t>
            </a:r>
            <a:endParaRPr kumimoji="0" lang="sk-SK" sz="1800" b="0" i="0" u="none" strike="noStrike" kern="1200" cap="none" spc="0" normalizeH="0" baseline="0" noProof="0" dirty="0">
              <a:ln>
                <a:noFill/>
              </a:ln>
              <a:solidFill>
                <a:prstClr val="black"/>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157695746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BlokTextu 2">
            <a:extLst>
              <a:ext uri="{FF2B5EF4-FFF2-40B4-BE49-F238E27FC236}">
                <a16:creationId xmlns:a16="http://schemas.microsoft.com/office/drawing/2014/main" id="{15A978CE-02B6-4C25-AAA8-54520542EAF7}"/>
              </a:ext>
            </a:extLst>
          </p:cNvPr>
          <p:cNvSpPr txBox="1"/>
          <p:nvPr/>
        </p:nvSpPr>
        <p:spPr>
          <a:xfrm>
            <a:off x="3321698" y="687041"/>
            <a:ext cx="4823926" cy="707886"/>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sk-SK" sz="4000" b="1" i="0" u="none" strike="noStrike" kern="1200" cap="none" spc="0" normalizeH="0" baseline="0" noProof="0" dirty="0">
                <a:ln>
                  <a:noFill/>
                </a:ln>
                <a:solidFill>
                  <a:srgbClr val="FFFF00"/>
                </a:solidFill>
                <a:effectLst>
                  <a:outerShdw blurRad="38100" dist="38100" dir="2700000" algn="tl">
                    <a:srgbClr val="000000">
                      <a:alpha val="43137"/>
                    </a:srgbClr>
                  </a:outerShdw>
                </a:effectLst>
                <a:uLnTx/>
                <a:uFillTx/>
                <a:latin typeface="Arial" panose="020B0604020202020204" pitchFamily="34" charset="0"/>
                <a:ea typeface="+mn-ea"/>
                <a:cs typeface="+mn-cs"/>
              </a:rPr>
              <a:t>JONAŠOVA CESTA</a:t>
            </a:r>
            <a:endParaRPr kumimoji="0" lang="sk-SK" sz="1800" b="0" i="0" u="none" strike="noStrike" kern="1200" cap="none" spc="0" normalizeH="0" baseline="0" noProof="0" dirty="0">
              <a:ln>
                <a:noFill/>
              </a:ln>
              <a:solidFill>
                <a:prstClr val="black"/>
              </a:solidFill>
              <a:effectLst/>
              <a:uLnTx/>
              <a:uFillTx/>
              <a:latin typeface="Century Gothic" panose="020B0502020202020204"/>
              <a:ea typeface="+mn-ea"/>
              <a:cs typeface="+mn-cs"/>
            </a:endParaRPr>
          </a:p>
        </p:txBody>
      </p:sp>
      <p:pic>
        <p:nvPicPr>
          <p:cNvPr id="7" name="Obrázok 6" descr="Obrázok, na ktorom je text, mapa&#10;&#10;Popis sa automaticky vygeneroval">
            <a:extLst>
              <a:ext uri="{FF2B5EF4-FFF2-40B4-BE49-F238E27FC236}">
                <a16:creationId xmlns:a16="http://schemas.microsoft.com/office/drawing/2014/main" id="{C0764F8B-9080-43B8-9288-20A6530D773F}"/>
              </a:ext>
            </a:extLst>
          </p:cNvPr>
          <p:cNvPicPr>
            <a:picLocks noChangeAspect="1"/>
          </p:cNvPicPr>
          <p:nvPr/>
        </p:nvPicPr>
        <p:blipFill>
          <a:blip r:embed="rId2"/>
          <a:stretch>
            <a:fillRect/>
          </a:stretch>
        </p:blipFill>
        <p:spPr>
          <a:xfrm>
            <a:off x="1095768" y="1908810"/>
            <a:ext cx="10002762" cy="3041078"/>
          </a:xfrm>
          <a:prstGeom prst="rect">
            <a:avLst/>
          </a:prstGeom>
        </p:spPr>
      </p:pic>
    </p:spTree>
    <p:extLst>
      <p:ext uri="{BB962C8B-B14F-4D97-AF65-F5344CB8AC3E}">
        <p14:creationId xmlns:p14="http://schemas.microsoft.com/office/powerpoint/2010/main" val="204397234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EF787663-B821-4BA5-A344-84C281E0CF76}"/>
              </a:ext>
            </a:extLst>
          </p:cNvPr>
          <p:cNvSpPr>
            <a:spLocks noGrp="1"/>
          </p:cNvSpPr>
          <p:nvPr>
            <p:ph type="ctrTitle"/>
          </p:nvPr>
        </p:nvSpPr>
        <p:spPr>
          <a:xfrm>
            <a:off x="746450" y="1394927"/>
            <a:ext cx="10851502" cy="4716624"/>
          </a:xfrm>
        </p:spPr>
        <p:txBody>
          <a:bodyPr anchor="t"/>
          <a:lstStyle/>
          <a:p>
            <a:pPr algn="r">
              <a:lnSpc>
                <a:spcPct val="125000"/>
              </a:lnSpc>
            </a:pPr>
            <a:br>
              <a:rPr lang="sk-SK" sz="3200" b="1" dirty="0">
                <a:solidFill>
                  <a:schemeClr val="bg1"/>
                </a:solidFill>
                <a:effectLst>
                  <a:outerShdw blurRad="38100" dist="38100" dir="2700000" algn="tl">
                    <a:srgbClr val="000000">
                      <a:alpha val="43137"/>
                    </a:srgbClr>
                  </a:outerShdw>
                </a:effectLst>
                <a:latin typeface="Arial" panose="020B0604020202020204" pitchFamily="34" charset="0"/>
              </a:rPr>
            </a:br>
            <a:r>
              <a:rPr lang="sk-SK" sz="3600" b="1" dirty="0">
                <a:solidFill>
                  <a:schemeClr val="bg1"/>
                </a:solidFill>
                <a:effectLst>
                  <a:outerShdw blurRad="38100" dist="38100" dir="2700000" algn="tl">
                    <a:srgbClr val="000000">
                      <a:alpha val="43137"/>
                    </a:srgbClr>
                  </a:outerShdw>
                </a:effectLst>
                <a:latin typeface="Arial" panose="020B0604020202020204" pitchFamily="34" charset="0"/>
              </a:rPr>
              <a:t>POZNÁTE TOTO?					</a:t>
            </a:r>
            <a:br>
              <a:rPr lang="sk-SK" sz="3600" b="1" dirty="0">
                <a:solidFill>
                  <a:schemeClr val="bg1"/>
                </a:solidFill>
                <a:effectLst>
                  <a:outerShdw blurRad="38100" dist="38100" dir="2700000" algn="tl">
                    <a:srgbClr val="000000">
                      <a:alpha val="43137"/>
                    </a:srgbClr>
                  </a:outerShdw>
                </a:effectLst>
                <a:latin typeface="Arial" panose="020B0604020202020204" pitchFamily="34" charset="0"/>
              </a:rPr>
            </a:br>
            <a:r>
              <a:rPr lang="sk-SK" sz="3600" b="1" dirty="0">
                <a:solidFill>
                  <a:schemeClr val="bg1"/>
                </a:solidFill>
                <a:effectLst>
                  <a:outerShdw blurRad="38100" dist="38100" dir="2700000" algn="tl">
                    <a:srgbClr val="000000">
                      <a:alpha val="43137"/>
                    </a:srgbClr>
                  </a:outerShdw>
                </a:effectLst>
                <a:latin typeface="Arial" panose="020B0604020202020204" pitchFamily="34" charset="0"/>
              </a:rPr>
              <a:t>ČO JE TO?						</a:t>
            </a:r>
            <a:r>
              <a:rPr lang="sk-SK" sz="3200" b="1" dirty="0">
                <a:solidFill>
                  <a:schemeClr val="bg1"/>
                </a:solidFill>
                <a:effectLst>
                  <a:outerShdw blurRad="38100" dist="38100" dir="2700000" algn="tl">
                    <a:srgbClr val="000000">
                      <a:alpha val="43137"/>
                    </a:srgbClr>
                  </a:outerShdw>
                </a:effectLst>
                <a:latin typeface="Arial" panose="020B0604020202020204" pitchFamily="34" charset="0"/>
              </a:rPr>
              <a:t>		</a:t>
            </a:r>
            <a:br>
              <a:rPr lang="sk-SK" sz="3200" b="1" dirty="0">
                <a:solidFill>
                  <a:schemeClr val="bg1"/>
                </a:solidFill>
                <a:effectLst>
                  <a:outerShdw blurRad="38100" dist="38100" dir="2700000" algn="tl">
                    <a:srgbClr val="000000">
                      <a:alpha val="43137"/>
                    </a:srgbClr>
                  </a:outerShdw>
                </a:effectLst>
                <a:latin typeface="Arial" panose="020B0604020202020204" pitchFamily="34" charset="0"/>
              </a:rPr>
            </a:br>
            <a:r>
              <a:rPr lang="sk-SK" sz="3200" b="1" dirty="0">
                <a:solidFill>
                  <a:srgbClr val="7030A0"/>
                </a:solidFill>
                <a:effectLst>
                  <a:outerShdw blurRad="38100" dist="38100" dir="2700000" algn="tl">
                    <a:srgbClr val="000000">
                      <a:alpha val="43137"/>
                    </a:srgbClr>
                  </a:outerShdw>
                </a:effectLst>
                <a:latin typeface="Arial" panose="020B0604020202020204" pitchFamily="34" charset="0"/>
              </a:rPr>
              <a:t>Veterný kohútik			</a:t>
            </a:r>
            <a:r>
              <a:rPr lang="sk-SK" sz="3200" b="1" dirty="0" err="1">
                <a:solidFill>
                  <a:srgbClr val="7030A0"/>
                </a:solidFill>
                <a:effectLst>
                  <a:outerShdw blurRad="38100" dist="38100" dir="2700000" algn="tl">
                    <a:srgbClr val="000000">
                      <a:alpha val="43137"/>
                    </a:srgbClr>
                  </a:outerShdw>
                </a:effectLst>
                <a:latin typeface="Arial" panose="020B0604020202020204" pitchFamily="34" charset="0"/>
              </a:rPr>
              <a:t>Szélkakas</a:t>
            </a:r>
            <a:br>
              <a:rPr lang="sk-SK" sz="3200" b="1" dirty="0">
                <a:solidFill>
                  <a:schemeClr val="bg1"/>
                </a:solidFill>
                <a:effectLst>
                  <a:outerShdw blurRad="38100" dist="38100" dir="2700000" algn="tl">
                    <a:srgbClr val="000000">
                      <a:alpha val="43137"/>
                    </a:srgbClr>
                  </a:outerShdw>
                </a:effectLst>
                <a:latin typeface="Arial" panose="020B0604020202020204" pitchFamily="34" charset="0"/>
              </a:rPr>
            </a:br>
            <a:endParaRPr lang="sk-SK" sz="3200" b="1" dirty="0">
              <a:solidFill>
                <a:schemeClr val="tx1">
                  <a:lumMod val="50000"/>
                  <a:lumOff val="50000"/>
                </a:schemeClr>
              </a:solidFill>
              <a:effectLst>
                <a:outerShdw blurRad="38100" dist="38100" dir="2700000" algn="tl">
                  <a:srgbClr val="000000">
                    <a:alpha val="43137"/>
                  </a:srgbClr>
                </a:outerShdw>
              </a:effectLst>
              <a:latin typeface="Arial" panose="020B0604020202020204" pitchFamily="34" charset="0"/>
            </a:endParaRPr>
          </a:p>
        </p:txBody>
      </p:sp>
      <p:sp>
        <p:nvSpPr>
          <p:cNvPr id="3" name="BlokTextu 2">
            <a:extLst>
              <a:ext uri="{FF2B5EF4-FFF2-40B4-BE49-F238E27FC236}">
                <a16:creationId xmlns:a16="http://schemas.microsoft.com/office/drawing/2014/main" id="{15A978CE-02B6-4C25-AAA8-54520542EAF7}"/>
              </a:ext>
            </a:extLst>
          </p:cNvPr>
          <p:cNvSpPr txBox="1"/>
          <p:nvPr/>
        </p:nvSpPr>
        <p:spPr>
          <a:xfrm>
            <a:off x="3321698" y="687041"/>
            <a:ext cx="4823926" cy="707886"/>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sk-SK" sz="4000" b="1" i="0" u="none" strike="noStrike" kern="1200" cap="none" spc="0" normalizeH="0" baseline="0" noProof="0" dirty="0">
                <a:ln>
                  <a:noFill/>
                </a:ln>
                <a:solidFill>
                  <a:srgbClr val="FFFF00"/>
                </a:solidFill>
                <a:effectLst>
                  <a:outerShdw blurRad="38100" dist="38100" dir="2700000" algn="tl">
                    <a:srgbClr val="000000">
                      <a:alpha val="43137"/>
                    </a:srgbClr>
                  </a:outerShdw>
                </a:effectLst>
                <a:uLnTx/>
                <a:uFillTx/>
                <a:latin typeface="Arial" panose="020B0604020202020204" pitchFamily="34" charset="0"/>
                <a:ea typeface="+mn-ea"/>
                <a:cs typeface="+mn-cs"/>
              </a:rPr>
              <a:t>Štyri búrky v Biblii</a:t>
            </a:r>
            <a:endParaRPr kumimoji="0" lang="sk-SK" sz="1800" b="0" i="0" u="none" strike="noStrike" kern="1200" cap="none" spc="0" normalizeH="0" baseline="0" noProof="0" dirty="0">
              <a:ln>
                <a:noFill/>
              </a:ln>
              <a:solidFill>
                <a:prstClr val="black"/>
              </a:solidFill>
              <a:effectLst/>
              <a:uLnTx/>
              <a:uFillTx/>
              <a:latin typeface="Century Gothic" panose="020B0502020202020204"/>
              <a:ea typeface="+mn-ea"/>
              <a:cs typeface="+mn-cs"/>
            </a:endParaRPr>
          </a:p>
        </p:txBody>
      </p:sp>
      <p:pic>
        <p:nvPicPr>
          <p:cNvPr id="4" name="Obrázok 3">
            <a:extLst>
              <a:ext uri="{FF2B5EF4-FFF2-40B4-BE49-F238E27FC236}">
                <a16:creationId xmlns:a16="http://schemas.microsoft.com/office/drawing/2014/main" id="{ECEC8A08-C837-4554-BF79-6DA16463446E}"/>
              </a:ext>
            </a:extLst>
          </p:cNvPr>
          <p:cNvPicPr>
            <a:picLocks noChangeAspect="1"/>
          </p:cNvPicPr>
          <p:nvPr/>
        </p:nvPicPr>
        <p:blipFill>
          <a:blip r:embed="rId2"/>
          <a:stretch>
            <a:fillRect/>
          </a:stretch>
        </p:blipFill>
        <p:spPr>
          <a:xfrm>
            <a:off x="1072896" y="1736987"/>
            <a:ext cx="4032504" cy="4032504"/>
          </a:xfrm>
          <a:prstGeom prst="rect">
            <a:avLst/>
          </a:prstGeom>
        </p:spPr>
      </p:pic>
    </p:spTree>
    <p:extLst>
      <p:ext uri="{BB962C8B-B14F-4D97-AF65-F5344CB8AC3E}">
        <p14:creationId xmlns:p14="http://schemas.microsoft.com/office/powerpoint/2010/main" val="360178484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EF787663-B821-4BA5-A344-84C281E0CF76}"/>
              </a:ext>
            </a:extLst>
          </p:cNvPr>
          <p:cNvSpPr>
            <a:spLocks noGrp="1"/>
          </p:cNvSpPr>
          <p:nvPr>
            <p:ph type="ctrTitle"/>
          </p:nvPr>
        </p:nvSpPr>
        <p:spPr>
          <a:xfrm>
            <a:off x="746450" y="1394927"/>
            <a:ext cx="10851502" cy="4716624"/>
          </a:xfrm>
        </p:spPr>
        <p:txBody>
          <a:bodyPr anchor="t"/>
          <a:lstStyle/>
          <a:p>
            <a:pPr algn="r">
              <a:lnSpc>
                <a:spcPct val="125000"/>
              </a:lnSpc>
            </a:pPr>
            <a:br>
              <a:rPr lang="sk-SK" sz="3200" b="1" dirty="0">
                <a:solidFill>
                  <a:schemeClr val="bg1"/>
                </a:solidFill>
                <a:effectLst>
                  <a:outerShdw blurRad="38100" dist="38100" dir="2700000" algn="tl">
                    <a:srgbClr val="000000">
                      <a:alpha val="43137"/>
                    </a:srgbClr>
                  </a:outerShdw>
                </a:effectLst>
                <a:latin typeface="Arial" panose="020B0604020202020204" pitchFamily="34" charset="0"/>
              </a:rPr>
            </a:br>
            <a:r>
              <a:rPr lang="sk-SK" sz="3600" b="1" dirty="0">
                <a:solidFill>
                  <a:srgbClr val="7030A0"/>
                </a:solidFill>
                <a:effectLst>
                  <a:outerShdw blurRad="38100" dist="38100" dir="2700000" algn="tl">
                    <a:srgbClr val="000000">
                      <a:alpha val="43137"/>
                    </a:srgbClr>
                  </a:outerShdw>
                </a:effectLst>
                <a:latin typeface="Arial" panose="020B0604020202020204" pitchFamily="34" charset="0"/>
              </a:rPr>
              <a:t>POZNÁTE TOTO?					</a:t>
            </a:r>
            <a:br>
              <a:rPr lang="sk-SK" sz="3600" b="1" dirty="0">
                <a:solidFill>
                  <a:srgbClr val="7030A0"/>
                </a:solidFill>
                <a:effectLst>
                  <a:outerShdw blurRad="38100" dist="38100" dir="2700000" algn="tl">
                    <a:srgbClr val="000000">
                      <a:alpha val="43137"/>
                    </a:srgbClr>
                  </a:outerShdw>
                </a:effectLst>
                <a:latin typeface="Arial" panose="020B0604020202020204" pitchFamily="34" charset="0"/>
              </a:rPr>
            </a:br>
            <a:r>
              <a:rPr lang="sk-SK" sz="3600" b="1" dirty="0">
                <a:solidFill>
                  <a:srgbClr val="7030A0"/>
                </a:solidFill>
                <a:effectLst>
                  <a:outerShdw blurRad="38100" dist="38100" dir="2700000" algn="tl">
                    <a:srgbClr val="000000">
                      <a:alpha val="43137"/>
                    </a:srgbClr>
                  </a:outerShdw>
                </a:effectLst>
                <a:latin typeface="Arial" panose="020B0604020202020204" pitchFamily="34" charset="0"/>
              </a:rPr>
              <a:t>ČO JE TO?</a:t>
            </a:r>
            <a:r>
              <a:rPr lang="sk-SK" sz="3600" b="1" dirty="0">
                <a:solidFill>
                  <a:schemeClr val="tx1">
                    <a:lumMod val="50000"/>
                    <a:lumOff val="50000"/>
                  </a:schemeClr>
                </a:solidFill>
                <a:effectLst>
                  <a:outerShdw blurRad="38100" dist="38100" dir="2700000" algn="tl">
                    <a:srgbClr val="000000">
                      <a:alpha val="43137"/>
                    </a:srgbClr>
                  </a:outerShdw>
                </a:effectLst>
                <a:latin typeface="Arial" panose="020B0604020202020204" pitchFamily="34" charset="0"/>
              </a:rPr>
              <a:t>	</a:t>
            </a:r>
            <a:r>
              <a:rPr lang="sk-SK" sz="3600" b="1" dirty="0">
                <a:solidFill>
                  <a:schemeClr val="bg1"/>
                </a:solidFill>
                <a:effectLst>
                  <a:outerShdw blurRad="38100" dist="38100" dir="2700000" algn="tl">
                    <a:srgbClr val="000000">
                      <a:alpha val="43137"/>
                    </a:srgbClr>
                  </a:outerShdw>
                </a:effectLst>
                <a:latin typeface="Arial" panose="020B0604020202020204" pitchFamily="34" charset="0"/>
              </a:rPr>
              <a:t>					</a:t>
            </a:r>
            <a:r>
              <a:rPr lang="sk-SK" sz="3200" b="1" dirty="0">
                <a:solidFill>
                  <a:schemeClr val="bg1"/>
                </a:solidFill>
                <a:effectLst>
                  <a:outerShdw blurRad="38100" dist="38100" dir="2700000" algn="tl">
                    <a:srgbClr val="000000">
                      <a:alpha val="43137"/>
                    </a:srgbClr>
                  </a:outerShdw>
                </a:effectLst>
                <a:latin typeface="Arial" panose="020B0604020202020204" pitchFamily="34" charset="0"/>
              </a:rPr>
              <a:t>		</a:t>
            </a:r>
            <a:br>
              <a:rPr lang="sk-SK" sz="3200" b="1" dirty="0">
                <a:solidFill>
                  <a:schemeClr val="bg1"/>
                </a:solidFill>
                <a:effectLst>
                  <a:outerShdw blurRad="38100" dist="38100" dir="2700000" algn="tl">
                    <a:srgbClr val="000000">
                      <a:alpha val="43137"/>
                    </a:srgbClr>
                  </a:outerShdw>
                </a:effectLst>
                <a:latin typeface="Arial" panose="020B0604020202020204" pitchFamily="34" charset="0"/>
              </a:rPr>
            </a:br>
            <a:r>
              <a:rPr lang="sk-SK" sz="3200" b="1" dirty="0">
                <a:solidFill>
                  <a:schemeClr val="bg1"/>
                </a:solidFill>
                <a:effectLst>
                  <a:outerShdw blurRad="38100" dist="38100" dir="2700000" algn="tl">
                    <a:srgbClr val="000000">
                      <a:alpha val="43137"/>
                    </a:srgbClr>
                  </a:outerShdw>
                </a:effectLst>
                <a:latin typeface="Arial" panose="020B0604020202020204" pitchFamily="34" charset="0"/>
              </a:rPr>
              <a:t>Veterný kohútik			</a:t>
            </a:r>
            <a:r>
              <a:rPr lang="sk-SK" sz="3200" b="1" dirty="0" err="1">
                <a:solidFill>
                  <a:schemeClr val="bg1"/>
                </a:solidFill>
                <a:effectLst>
                  <a:outerShdw blurRad="38100" dist="38100" dir="2700000" algn="tl">
                    <a:srgbClr val="000000">
                      <a:alpha val="43137"/>
                    </a:srgbClr>
                  </a:outerShdw>
                </a:effectLst>
                <a:latin typeface="Arial" panose="020B0604020202020204" pitchFamily="34" charset="0"/>
              </a:rPr>
              <a:t>Szélkakas</a:t>
            </a:r>
            <a:br>
              <a:rPr lang="sk-SK" sz="3200" b="1" dirty="0">
                <a:solidFill>
                  <a:schemeClr val="bg1"/>
                </a:solidFill>
                <a:effectLst>
                  <a:outerShdw blurRad="38100" dist="38100" dir="2700000" algn="tl">
                    <a:srgbClr val="000000">
                      <a:alpha val="43137"/>
                    </a:srgbClr>
                  </a:outerShdw>
                </a:effectLst>
                <a:latin typeface="Arial" panose="020B0604020202020204" pitchFamily="34" charset="0"/>
              </a:rPr>
            </a:br>
            <a:endParaRPr lang="sk-SK" sz="3200" b="1" dirty="0">
              <a:solidFill>
                <a:schemeClr val="tx1">
                  <a:lumMod val="50000"/>
                  <a:lumOff val="50000"/>
                </a:schemeClr>
              </a:solidFill>
              <a:effectLst>
                <a:outerShdw blurRad="38100" dist="38100" dir="2700000" algn="tl">
                  <a:srgbClr val="000000">
                    <a:alpha val="43137"/>
                  </a:srgbClr>
                </a:outerShdw>
              </a:effectLst>
              <a:latin typeface="Arial" panose="020B0604020202020204" pitchFamily="34" charset="0"/>
            </a:endParaRPr>
          </a:p>
        </p:txBody>
      </p:sp>
      <p:sp>
        <p:nvSpPr>
          <p:cNvPr id="3" name="BlokTextu 2">
            <a:extLst>
              <a:ext uri="{FF2B5EF4-FFF2-40B4-BE49-F238E27FC236}">
                <a16:creationId xmlns:a16="http://schemas.microsoft.com/office/drawing/2014/main" id="{15A978CE-02B6-4C25-AAA8-54520542EAF7}"/>
              </a:ext>
            </a:extLst>
          </p:cNvPr>
          <p:cNvSpPr txBox="1"/>
          <p:nvPr/>
        </p:nvSpPr>
        <p:spPr>
          <a:xfrm>
            <a:off x="3321698" y="687041"/>
            <a:ext cx="4823926" cy="707886"/>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sk-SK" sz="4000" b="1" i="0" u="none" strike="noStrike" kern="1200" cap="none" spc="0" normalizeH="0" baseline="0" noProof="0" dirty="0">
                <a:ln>
                  <a:noFill/>
                </a:ln>
                <a:solidFill>
                  <a:srgbClr val="FFFF00"/>
                </a:solidFill>
                <a:effectLst>
                  <a:outerShdw blurRad="38100" dist="38100" dir="2700000" algn="tl">
                    <a:srgbClr val="000000">
                      <a:alpha val="43137"/>
                    </a:srgbClr>
                  </a:outerShdw>
                </a:effectLst>
                <a:uLnTx/>
                <a:uFillTx/>
                <a:latin typeface="Arial" panose="020B0604020202020204" pitchFamily="34" charset="0"/>
                <a:ea typeface="+mn-ea"/>
                <a:cs typeface="+mn-cs"/>
              </a:rPr>
              <a:t>Štyri búrky v Biblii</a:t>
            </a:r>
            <a:endParaRPr kumimoji="0" lang="sk-SK" sz="1800" b="0" i="0" u="none" strike="noStrike" kern="1200" cap="none" spc="0" normalizeH="0" baseline="0" noProof="0" dirty="0">
              <a:ln>
                <a:noFill/>
              </a:ln>
              <a:solidFill>
                <a:prstClr val="black"/>
              </a:solidFill>
              <a:effectLst/>
              <a:uLnTx/>
              <a:uFillTx/>
              <a:latin typeface="Century Gothic" panose="020B0502020202020204"/>
              <a:ea typeface="+mn-ea"/>
              <a:cs typeface="+mn-cs"/>
            </a:endParaRPr>
          </a:p>
        </p:txBody>
      </p:sp>
      <p:pic>
        <p:nvPicPr>
          <p:cNvPr id="4" name="Obrázok 3">
            <a:extLst>
              <a:ext uri="{FF2B5EF4-FFF2-40B4-BE49-F238E27FC236}">
                <a16:creationId xmlns:a16="http://schemas.microsoft.com/office/drawing/2014/main" id="{ECEC8A08-C837-4554-BF79-6DA16463446E}"/>
              </a:ext>
            </a:extLst>
          </p:cNvPr>
          <p:cNvPicPr>
            <a:picLocks noChangeAspect="1"/>
          </p:cNvPicPr>
          <p:nvPr/>
        </p:nvPicPr>
        <p:blipFill>
          <a:blip r:embed="rId2"/>
          <a:stretch>
            <a:fillRect/>
          </a:stretch>
        </p:blipFill>
        <p:spPr>
          <a:xfrm>
            <a:off x="1072896" y="1736987"/>
            <a:ext cx="4032504" cy="4032504"/>
          </a:xfrm>
          <a:prstGeom prst="rect">
            <a:avLst/>
          </a:prstGeom>
        </p:spPr>
      </p:pic>
    </p:spTree>
    <p:extLst>
      <p:ext uri="{BB962C8B-B14F-4D97-AF65-F5344CB8AC3E}">
        <p14:creationId xmlns:p14="http://schemas.microsoft.com/office/powerpoint/2010/main" val="35976536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EF787663-B821-4BA5-A344-84C281E0CF76}"/>
              </a:ext>
            </a:extLst>
          </p:cNvPr>
          <p:cNvSpPr>
            <a:spLocks noGrp="1"/>
          </p:cNvSpPr>
          <p:nvPr>
            <p:ph type="ctrTitle"/>
          </p:nvPr>
        </p:nvSpPr>
        <p:spPr>
          <a:xfrm>
            <a:off x="621792" y="1394927"/>
            <a:ext cx="10976160" cy="4716624"/>
          </a:xfrm>
        </p:spPr>
        <p:txBody>
          <a:bodyPr anchor="t"/>
          <a:lstStyle/>
          <a:p>
            <a:pPr>
              <a:lnSpc>
                <a:spcPct val="125000"/>
              </a:lnSpc>
            </a:pPr>
            <a:r>
              <a:rPr lang="sk-SK" sz="3200" b="1" dirty="0">
                <a:solidFill>
                  <a:srgbClr val="7030A0"/>
                </a:solidFill>
                <a:effectLst>
                  <a:outerShdw blurRad="38100" dist="38100" dir="2700000" algn="tl">
                    <a:srgbClr val="000000">
                      <a:alpha val="43137"/>
                    </a:srgbClr>
                  </a:outerShdw>
                </a:effectLst>
                <a:latin typeface="Arial" panose="020B0604020202020204" pitchFamily="34" charset="0"/>
              </a:rPr>
              <a:t>1. Búrka neposlušnosti – Jonáš</a:t>
            </a:r>
            <a:br>
              <a:rPr lang="sk-SK" sz="3200" b="1" dirty="0">
                <a:solidFill>
                  <a:srgbClr val="7030A0"/>
                </a:solidFill>
                <a:effectLst>
                  <a:outerShdw blurRad="38100" dist="38100" dir="2700000" algn="tl">
                    <a:srgbClr val="000000">
                      <a:alpha val="43137"/>
                    </a:srgbClr>
                  </a:outerShdw>
                </a:effectLst>
                <a:latin typeface="Arial" panose="020B0604020202020204" pitchFamily="34" charset="0"/>
              </a:rPr>
            </a:br>
            <a:r>
              <a:rPr lang="sk-SK" sz="3200" b="1" spc="-30" dirty="0">
                <a:solidFill>
                  <a:schemeClr val="bg1"/>
                </a:solidFill>
                <a:effectLst>
                  <a:outerShdw blurRad="38100" dist="38100" dir="2700000" algn="tl">
                    <a:srgbClr val="000000">
                      <a:alpha val="43137"/>
                    </a:srgbClr>
                  </a:outerShdw>
                </a:effectLst>
                <a:latin typeface="Arial" panose="020B0604020202020204" pitchFamily="34" charset="0"/>
              </a:rPr>
              <a:t>2. Búrka poslušnosti </a:t>
            </a:r>
            <a:r>
              <a:rPr lang="nl-NL" sz="3200" b="1" spc="-30" dirty="0">
                <a:solidFill>
                  <a:schemeClr val="bg1"/>
                </a:solidFill>
                <a:effectLst>
                  <a:outerShdw blurRad="38100" dist="38100" dir="2700000" algn="tl">
                    <a:srgbClr val="000000">
                      <a:alpha val="43137"/>
                    </a:srgbClr>
                  </a:outerShdw>
                </a:effectLst>
                <a:latin typeface="Arial" panose="020B0604020202020204" pitchFamily="34" charset="0"/>
              </a:rPr>
              <a:t>Mt 14:22-33, Mk 6:45-51, Jn 6:16-21</a:t>
            </a:r>
            <a:br>
              <a:rPr lang="sk-SK" sz="3200" b="1" dirty="0">
                <a:solidFill>
                  <a:srgbClr val="7030A0"/>
                </a:solidFill>
                <a:effectLst>
                  <a:outerShdw blurRad="38100" dist="38100" dir="2700000" algn="tl">
                    <a:srgbClr val="000000">
                      <a:alpha val="43137"/>
                    </a:srgbClr>
                  </a:outerShdw>
                </a:effectLst>
                <a:latin typeface="Arial" panose="020B0604020202020204" pitchFamily="34" charset="0"/>
              </a:rPr>
            </a:br>
            <a:r>
              <a:rPr lang="sk-SK" sz="3200" b="1" dirty="0">
                <a:solidFill>
                  <a:srgbClr val="7030A0"/>
                </a:solidFill>
                <a:effectLst>
                  <a:outerShdw blurRad="38100" dist="38100" dir="2700000" algn="tl">
                    <a:srgbClr val="000000">
                      <a:alpha val="43137"/>
                    </a:srgbClr>
                  </a:outerShdw>
                </a:effectLst>
                <a:latin typeface="Arial" panose="020B0604020202020204" pitchFamily="34" charset="0"/>
              </a:rPr>
              <a:t>3. Búrka spôsobená satanom</a:t>
            </a:r>
            <a:br>
              <a:rPr lang="sk-SK" sz="3200" b="1" dirty="0">
                <a:solidFill>
                  <a:schemeClr val="tx1">
                    <a:lumMod val="50000"/>
                    <a:lumOff val="50000"/>
                  </a:schemeClr>
                </a:solidFill>
                <a:effectLst>
                  <a:outerShdw blurRad="38100" dist="38100" dir="2700000" algn="tl">
                    <a:srgbClr val="000000">
                      <a:alpha val="43137"/>
                    </a:srgbClr>
                  </a:outerShdw>
                </a:effectLst>
                <a:latin typeface="Arial" panose="020B0604020202020204" pitchFamily="34" charset="0"/>
              </a:rPr>
            </a:br>
            <a:r>
              <a:rPr lang="sk-SK" sz="3200" b="1" dirty="0">
                <a:solidFill>
                  <a:srgbClr val="7030A0"/>
                </a:solidFill>
                <a:effectLst>
                  <a:outerShdw blurRad="38100" dist="38100" dir="2700000" algn="tl">
                    <a:srgbClr val="000000">
                      <a:alpha val="43137"/>
                    </a:srgbClr>
                  </a:outerShdw>
                </a:effectLst>
                <a:latin typeface="Arial" panose="020B0604020202020204" pitchFamily="34" charset="0"/>
              </a:rPr>
              <a:t>4. Búrka pýchy a tvrdohlavosti – Pavlova cesta do Ríma</a:t>
            </a:r>
          </a:p>
        </p:txBody>
      </p:sp>
      <p:sp>
        <p:nvSpPr>
          <p:cNvPr id="3" name="BlokTextu 2">
            <a:extLst>
              <a:ext uri="{FF2B5EF4-FFF2-40B4-BE49-F238E27FC236}">
                <a16:creationId xmlns:a16="http://schemas.microsoft.com/office/drawing/2014/main" id="{15A978CE-02B6-4C25-AAA8-54520542EAF7}"/>
              </a:ext>
            </a:extLst>
          </p:cNvPr>
          <p:cNvSpPr txBox="1"/>
          <p:nvPr/>
        </p:nvSpPr>
        <p:spPr>
          <a:xfrm>
            <a:off x="3321698" y="687041"/>
            <a:ext cx="4823926" cy="707886"/>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sk-SK" sz="4000" b="1" i="0" u="none" strike="noStrike" kern="1200" cap="none" spc="0" normalizeH="0" baseline="0" noProof="0" dirty="0">
                <a:ln>
                  <a:noFill/>
                </a:ln>
                <a:solidFill>
                  <a:srgbClr val="FFFF00"/>
                </a:solidFill>
                <a:effectLst>
                  <a:outerShdw blurRad="38100" dist="38100" dir="2700000" algn="tl">
                    <a:srgbClr val="000000">
                      <a:alpha val="43137"/>
                    </a:srgbClr>
                  </a:outerShdw>
                </a:effectLst>
                <a:uLnTx/>
                <a:uFillTx/>
                <a:latin typeface="Arial" panose="020B0604020202020204" pitchFamily="34" charset="0"/>
                <a:ea typeface="+mn-ea"/>
                <a:cs typeface="+mn-cs"/>
              </a:rPr>
              <a:t>Štyri búrky v Biblii</a:t>
            </a:r>
            <a:endParaRPr kumimoji="0" lang="sk-SK" sz="1800" b="0" i="0" u="none" strike="noStrike" kern="1200" cap="none" spc="0" normalizeH="0" baseline="0" noProof="0" dirty="0">
              <a:ln>
                <a:noFill/>
              </a:ln>
              <a:solidFill>
                <a:prstClr val="black"/>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98932877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EF787663-B821-4BA5-A344-84C281E0CF76}"/>
              </a:ext>
            </a:extLst>
          </p:cNvPr>
          <p:cNvSpPr>
            <a:spLocks noGrp="1"/>
          </p:cNvSpPr>
          <p:nvPr>
            <p:ph type="ctrTitle"/>
          </p:nvPr>
        </p:nvSpPr>
        <p:spPr>
          <a:xfrm>
            <a:off x="1739417" y="1317308"/>
            <a:ext cx="8464906" cy="3867434"/>
          </a:xfrm>
        </p:spPr>
        <p:txBody>
          <a:bodyPr anchor="t"/>
          <a:lstStyle/>
          <a:p>
            <a:pPr algn="ctr"/>
            <a:r>
              <a:rPr lang="sk-SK" sz="30000" b="1" dirty="0">
                <a:solidFill>
                  <a:schemeClr val="bg1"/>
                </a:solidFill>
                <a:effectLst>
                  <a:outerShdw blurRad="38100" dist="38100" dir="2700000" algn="tl">
                    <a:srgbClr val="000000">
                      <a:alpha val="43137"/>
                    </a:srgbClr>
                  </a:outerShdw>
                </a:effectLst>
                <a:latin typeface="Arial" panose="020B0604020202020204" pitchFamily="34" charset="0"/>
              </a:rPr>
              <a:t>?</a:t>
            </a:r>
          </a:p>
        </p:txBody>
      </p:sp>
    </p:spTree>
    <p:extLst>
      <p:ext uri="{BB962C8B-B14F-4D97-AF65-F5344CB8AC3E}">
        <p14:creationId xmlns:p14="http://schemas.microsoft.com/office/powerpoint/2010/main" val="109417646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EF787663-B821-4BA5-A344-84C281E0CF76}"/>
              </a:ext>
            </a:extLst>
          </p:cNvPr>
          <p:cNvSpPr>
            <a:spLocks noGrp="1"/>
          </p:cNvSpPr>
          <p:nvPr>
            <p:ph type="ctrTitle"/>
          </p:nvPr>
        </p:nvSpPr>
        <p:spPr>
          <a:xfrm>
            <a:off x="621792" y="1394927"/>
            <a:ext cx="10976160" cy="4716624"/>
          </a:xfrm>
        </p:spPr>
        <p:txBody>
          <a:bodyPr anchor="t"/>
          <a:lstStyle/>
          <a:p>
            <a:pPr>
              <a:lnSpc>
                <a:spcPct val="125000"/>
              </a:lnSpc>
            </a:pPr>
            <a:r>
              <a:rPr lang="sk-SK" sz="3200" b="1" dirty="0">
                <a:solidFill>
                  <a:srgbClr val="7030A0"/>
                </a:solidFill>
                <a:effectLst>
                  <a:outerShdw blurRad="38100" dist="38100" dir="2700000" algn="tl">
                    <a:srgbClr val="000000">
                      <a:alpha val="43137"/>
                    </a:srgbClr>
                  </a:outerShdw>
                </a:effectLst>
                <a:latin typeface="Arial" panose="020B0604020202020204" pitchFamily="34" charset="0"/>
              </a:rPr>
              <a:t>1. Búrka neposlušnosti – Jonáš</a:t>
            </a:r>
            <a:br>
              <a:rPr lang="sk-SK" sz="3200" b="1" dirty="0">
                <a:solidFill>
                  <a:srgbClr val="7030A0"/>
                </a:solidFill>
                <a:effectLst>
                  <a:outerShdw blurRad="38100" dist="38100" dir="2700000" algn="tl">
                    <a:srgbClr val="000000">
                      <a:alpha val="43137"/>
                    </a:srgbClr>
                  </a:outerShdw>
                </a:effectLst>
                <a:latin typeface="Arial" panose="020B0604020202020204" pitchFamily="34" charset="0"/>
              </a:rPr>
            </a:br>
            <a:r>
              <a:rPr lang="sk-SK" sz="3200" b="1" dirty="0">
                <a:solidFill>
                  <a:srgbClr val="7030A0"/>
                </a:solidFill>
                <a:effectLst>
                  <a:outerShdw blurRad="38100" dist="38100" dir="2700000" algn="tl">
                    <a:srgbClr val="000000">
                      <a:alpha val="43137"/>
                    </a:srgbClr>
                  </a:outerShdw>
                </a:effectLst>
                <a:latin typeface="Arial" panose="020B0604020202020204" pitchFamily="34" charset="0"/>
              </a:rPr>
              <a:t>2. Búrka poslušnosti </a:t>
            </a:r>
            <a:br>
              <a:rPr lang="sk-SK" sz="3200" b="1" dirty="0">
                <a:solidFill>
                  <a:srgbClr val="7030A0"/>
                </a:solidFill>
                <a:effectLst>
                  <a:outerShdw blurRad="38100" dist="38100" dir="2700000" algn="tl">
                    <a:srgbClr val="000000">
                      <a:alpha val="43137"/>
                    </a:srgbClr>
                  </a:outerShdw>
                </a:effectLst>
                <a:latin typeface="Arial" panose="020B0604020202020204" pitchFamily="34" charset="0"/>
              </a:rPr>
            </a:br>
            <a:r>
              <a:rPr lang="sk-SK" sz="3200" b="1" dirty="0">
                <a:solidFill>
                  <a:schemeClr val="bg1"/>
                </a:solidFill>
                <a:effectLst>
                  <a:outerShdw blurRad="38100" dist="38100" dir="2700000" algn="tl">
                    <a:srgbClr val="000000">
                      <a:alpha val="43137"/>
                    </a:srgbClr>
                  </a:outerShdw>
                </a:effectLst>
                <a:latin typeface="Arial" panose="020B0604020202020204" pitchFamily="34" charset="0"/>
              </a:rPr>
              <a:t>3. Búrka spôsobená satanom </a:t>
            </a:r>
            <a:r>
              <a:rPr lang="sk-SK" sz="3200" b="1" dirty="0" err="1">
                <a:solidFill>
                  <a:schemeClr val="bg1"/>
                </a:solidFill>
                <a:effectLst>
                  <a:outerShdw blurRad="38100" dist="38100" dir="2700000" algn="tl">
                    <a:srgbClr val="000000">
                      <a:alpha val="43137"/>
                    </a:srgbClr>
                  </a:outerShdw>
                </a:effectLst>
                <a:latin typeface="Arial" panose="020B0604020202020204" pitchFamily="34" charset="0"/>
              </a:rPr>
              <a:t>Mt</a:t>
            </a:r>
            <a:r>
              <a:rPr lang="sk-SK" sz="3200" b="1" dirty="0">
                <a:solidFill>
                  <a:schemeClr val="bg1"/>
                </a:solidFill>
                <a:effectLst>
                  <a:outerShdw blurRad="38100" dist="38100" dir="2700000" algn="tl">
                    <a:srgbClr val="000000">
                      <a:alpha val="43137"/>
                    </a:srgbClr>
                  </a:outerShdw>
                </a:effectLst>
                <a:latin typeface="Arial" panose="020B0604020202020204" pitchFamily="34" charset="0"/>
              </a:rPr>
              <a:t> 8:23-27, </a:t>
            </a:r>
            <a:r>
              <a:rPr lang="sk-SK" sz="3200" b="1" dirty="0" err="1">
                <a:solidFill>
                  <a:schemeClr val="bg1"/>
                </a:solidFill>
                <a:effectLst>
                  <a:outerShdw blurRad="38100" dist="38100" dir="2700000" algn="tl">
                    <a:srgbClr val="000000">
                      <a:alpha val="43137"/>
                    </a:srgbClr>
                  </a:outerShdw>
                </a:effectLst>
                <a:latin typeface="Arial" panose="020B0604020202020204" pitchFamily="34" charset="0"/>
              </a:rPr>
              <a:t>Mk</a:t>
            </a:r>
            <a:r>
              <a:rPr lang="sk-SK" sz="3200" b="1" dirty="0">
                <a:solidFill>
                  <a:schemeClr val="bg1"/>
                </a:solidFill>
                <a:effectLst>
                  <a:outerShdw blurRad="38100" dist="38100" dir="2700000" algn="tl">
                    <a:srgbClr val="000000">
                      <a:alpha val="43137"/>
                    </a:srgbClr>
                  </a:outerShdw>
                </a:effectLst>
                <a:latin typeface="Arial" panose="020B0604020202020204" pitchFamily="34" charset="0"/>
              </a:rPr>
              <a:t> 4:35-41,														</a:t>
            </a:r>
            <a:r>
              <a:rPr lang="sk-SK" sz="3200" b="1" dirty="0" err="1">
                <a:solidFill>
                  <a:schemeClr val="bg1"/>
                </a:solidFill>
                <a:effectLst>
                  <a:outerShdw blurRad="38100" dist="38100" dir="2700000" algn="tl">
                    <a:srgbClr val="000000">
                      <a:alpha val="43137"/>
                    </a:srgbClr>
                  </a:outerShdw>
                </a:effectLst>
                <a:latin typeface="Arial" panose="020B0604020202020204" pitchFamily="34" charset="0"/>
              </a:rPr>
              <a:t>Lk</a:t>
            </a:r>
            <a:r>
              <a:rPr lang="sk-SK" sz="3200" b="1" dirty="0">
                <a:solidFill>
                  <a:schemeClr val="bg1"/>
                </a:solidFill>
                <a:effectLst>
                  <a:outerShdw blurRad="38100" dist="38100" dir="2700000" algn="tl">
                    <a:srgbClr val="000000">
                      <a:alpha val="43137"/>
                    </a:srgbClr>
                  </a:outerShdw>
                </a:effectLst>
                <a:latin typeface="Arial" panose="020B0604020202020204" pitchFamily="34" charset="0"/>
              </a:rPr>
              <a:t> 8:22-25</a:t>
            </a:r>
            <a:br>
              <a:rPr lang="sk-SK" sz="3200" b="1" dirty="0">
                <a:solidFill>
                  <a:schemeClr val="tx1">
                    <a:lumMod val="50000"/>
                    <a:lumOff val="50000"/>
                  </a:schemeClr>
                </a:solidFill>
                <a:effectLst>
                  <a:outerShdw blurRad="38100" dist="38100" dir="2700000" algn="tl">
                    <a:srgbClr val="000000">
                      <a:alpha val="43137"/>
                    </a:srgbClr>
                  </a:outerShdw>
                </a:effectLst>
                <a:latin typeface="Arial" panose="020B0604020202020204" pitchFamily="34" charset="0"/>
              </a:rPr>
            </a:br>
            <a:r>
              <a:rPr lang="sk-SK" sz="3200" b="1" dirty="0">
                <a:solidFill>
                  <a:srgbClr val="7030A0"/>
                </a:solidFill>
                <a:effectLst>
                  <a:outerShdw blurRad="38100" dist="38100" dir="2700000" algn="tl">
                    <a:srgbClr val="000000">
                      <a:alpha val="43137"/>
                    </a:srgbClr>
                  </a:outerShdw>
                </a:effectLst>
                <a:latin typeface="Arial" panose="020B0604020202020204" pitchFamily="34" charset="0"/>
              </a:rPr>
              <a:t>4. Búrka pýchy a tvrdohlavosti – Pavlova cesta do Ríma</a:t>
            </a:r>
          </a:p>
        </p:txBody>
      </p:sp>
      <p:sp>
        <p:nvSpPr>
          <p:cNvPr id="3" name="BlokTextu 2">
            <a:extLst>
              <a:ext uri="{FF2B5EF4-FFF2-40B4-BE49-F238E27FC236}">
                <a16:creationId xmlns:a16="http://schemas.microsoft.com/office/drawing/2014/main" id="{15A978CE-02B6-4C25-AAA8-54520542EAF7}"/>
              </a:ext>
            </a:extLst>
          </p:cNvPr>
          <p:cNvSpPr txBox="1"/>
          <p:nvPr/>
        </p:nvSpPr>
        <p:spPr>
          <a:xfrm>
            <a:off x="3321698" y="687041"/>
            <a:ext cx="4823926" cy="707886"/>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sk-SK" sz="4000" b="1" i="0" u="none" strike="noStrike" kern="1200" cap="none" spc="0" normalizeH="0" baseline="0" noProof="0" dirty="0">
                <a:ln>
                  <a:noFill/>
                </a:ln>
                <a:solidFill>
                  <a:srgbClr val="FFFF00"/>
                </a:solidFill>
                <a:effectLst>
                  <a:outerShdw blurRad="38100" dist="38100" dir="2700000" algn="tl">
                    <a:srgbClr val="000000">
                      <a:alpha val="43137"/>
                    </a:srgbClr>
                  </a:outerShdw>
                </a:effectLst>
                <a:uLnTx/>
                <a:uFillTx/>
                <a:latin typeface="Arial" panose="020B0604020202020204" pitchFamily="34" charset="0"/>
                <a:ea typeface="+mn-ea"/>
                <a:cs typeface="+mn-cs"/>
              </a:rPr>
              <a:t>Štyri búrky v Biblii</a:t>
            </a:r>
            <a:endParaRPr kumimoji="0" lang="sk-SK" sz="1800" b="0" i="0" u="none" strike="noStrike" kern="1200" cap="none" spc="0" normalizeH="0" baseline="0" noProof="0" dirty="0">
              <a:ln>
                <a:noFill/>
              </a:ln>
              <a:solidFill>
                <a:prstClr val="black"/>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317911257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EF787663-B821-4BA5-A344-84C281E0CF76}"/>
              </a:ext>
            </a:extLst>
          </p:cNvPr>
          <p:cNvSpPr>
            <a:spLocks noGrp="1"/>
          </p:cNvSpPr>
          <p:nvPr>
            <p:ph type="ctrTitle"/>
          </p:nvPr>
        </p:nvSpPr>
        <p:spPr>
          <a:xfrm>
            <a:off x="621792" y="1394927"/>
            <a:ext cx="10976160" cy="4716624"/>
          </a:xfrm>
        </p:spPr>
        <p:txBody>
          <a:bodyPr anchor="t"/>
          <a:lstStyle/>
          <a:p>
            <a:pPr>
              <a:lnSpc>
                <a:spcPct val="125000"/>
              </a:lnSpc>
            </a:pPr>
            <a:r>
              <a:rPr lang="sk-SK" sz="3200" b="1" dirty="0">
                <a:solidFill>
                  <a:srgbClr val="7030A0"/>
                </a:solidFill>
                <a:effectLst>
                  <a:outerShdw blurRad="38100" dist="38100" dir="2700000" algn="tl">
                    <a:srgbClr val="000000">
                      <a:alpha val="43137"/>
                    </a:srgbClr>
                  </a:outerShdw>
                </a:effectLst>
                <a:latin typeface="Arial" panose="020B0604020202020204" pitchFamily="34" charset="0"/>
              </a:rPr>
              <a:t>1. Búrka neposlušnosti – Jonáš</a:t>
            </a:r>
            <a:br>
              <a:rPr lang="sk-SK" sz="3200" b="1" dirty="0">
                <a:solidFill>
                  <a:srgbClr val="7030A0"/>
                </a:solidFill>
                <a:effectLst>
                  <a:outerShdw blurRad="38100" dist="38100" dir="2700000" algn="tl">
                    <a:srgbClr val="000000">
                      <a:alpha val="43137"/>
                    </a:srgbClr>
                  </a:outerShdw>
                </a:effectLst>
                <a:latin typeface="Arial" panose="020B0604020202020204" pitchFamily="34" charset="0"/>
              </a:rPr>
            </a:br>
            <a:r>
              <a:rPr lang="sk-SK" sz="3200" b="1" dirty="0">
                <a:solidFill>
                  <a:srgbClr val="7030A0"/>
                </a:solidFill>
                <a:effectLst>
                  <a:outerShdw blurRad="38100" dist="38100" dir="2700000" algn="tl">
                    <a:srgbClr val="000000">
                      <a:alpha val="43137"/>
                    </a:srgbClr>
                  </a:outerShdw>
                </a:effectLst>
                <a:latin typeface="Arial" panose="020B0604020202020204" pitchFamily="34" charset="0"/>
              </a:rPr>
              <a:t>2. Búrka poslušnosti </a:t>
            </a:r>
            <a:br>
              <a:rPr lang="sk-SK" sz="3200" b="1" dirty="0">
                <a:solidFill>
                  <a:srgbClr val="7030A0"/>
                </a:solidFill>
                <a:effectLst>
                  <a:outerShdw blurRad="38100" dist="38100" dir="2700000" algn="tl">
                    <a:srgbClr val="000000">
                      <a:alpha val="43137"/>
                    </a:srgbClr>
                  </a:outerShdw>
                </a:effectLst>
                <a:latin typeface="Arial" panose="020B0604020202020204" pitchFamily="34" charset="0"/>
              </a:rPr>
            </a:br>
            <a:r>
              <a:rPr lang="sk-SK" sz="3200" b="1" dirty="0">
                <a:solidFill>
                  <a:srgbClr val="7030A0"/>
                </a:solidFill>
                <a:effectLst>
                  <a:outerShdw blurRad="38100" dist="38100" dir="2700000" algn="tl">
                    <a:srgbClr val="000000">
                      <a:alpha val="43137"/>
                    </a:srgbClr>
                  </a:outerShdw>
                </a:effectLst>
                <a:latin typeface="Arial" panose="020B0604020202020204" pitchFamily="34" charset="0"/>
              </a:rPr>
              <a:t>3. Búrka spôsobená satanom</a:t>
            </a:r>
            <a:br>
              <a:rPr lang="sk-SK" sz="3200" b="1" dirty="0">
                <a:solidFill>
                  <a:schemeClr val="tx1">
                    <a:lumMod val="50000"/>
                    <a:lumOff val="50000"/>
                  </a:schemeClr>
                </a:solidFill>
                <a:effectLst>
                  <a:outerShdw blurRad="38100" dist="38100" dir="2700000" algn="tl">
                    <a:srgbClr val="000000">
                      <a:alpha val="43137"/>
                    </a:srgbClr>
                  </a:outerShdw>
                </a:effectLst>
                <a:latin typeface="Arial" panose="020B0604020202020204" pitchFamily="34" charset="0"/>
              </a:rPr>
            </a:br>
            <a:r>
              <a:rPr lang="sk-SK" sz="3200" b="1" dirty="0">
                <a:solidFill>
                  <a:schemeClr val="bg1"/>
                </a:solidFill>
                <a:effectLst>
                  <a:outerShdw blurRad="38100" dist="38100" dir="2700000" algn="tl">
                    <a:srgbClr val="000000">
                      <a:alpha val="43137"/>
                    </a:srgbClr>
                  </a:outerShdw>
                </a:effectLst>
                <a:latin typeface="Arial" panose="020B0604020202020204" pitchFamily="34" charset="0"/>
              </a:rPr>
              <a:t>4. Búrka pýchy a tvrdohlavosti – Pavlova cesta do Ríma</a:t>
            </a:r>
          </a:p>
        </p:txBody>
      </p:sp>
      <p:sp>
        <p:nvSpPr>
          <p:cNvPr id="3" name="BlokTextu 2">
            <a:extLst>
              <a:ext uri="{FF2B5EF4-FFF2-40B4-BE49-F238E27FC236}">
                <a16:creationId xmlns:a16="http://schemas.microsoft.com/office/drawing/2014/main" id="{15A978CE-02B6-4C25-AAA8-54520542EAF7}"/>
              </a:ext>
            </a:extLst>
          </p:cNvPr>
          <p:cNvSpPr txBox="1"/>
          <p:nvPr/>
        </p:nvSpPr>
        <p:spPr>
          <a:xfrm>
            <a:off x="3321698" y="687041"/>
            <a:ext cx="4823926" cy="707886"/>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sk-SK" sz="4000" b="1" i="0" u="none" strike="noStrike" kern="1200" cap="none" spc="0" normalizeH="0" baseline="0" noProof="0" dirty="0">
                <a:ln>
                  <a:noFill/>
                </a:ln>
                <a:solidFill>
                  <a:srgbClr val="FFFF00"/>
                </a:solidFill>
                <a:effectLst>
                  <a:outerShdw blurRad="38100" dist="38100" dir="2700000" algn="tl">
                    <a:srgbClr val="000000">
                      <a:alpha val="43137"/>
                    </a:srgbClr>
                  </a:outerShdw>
                </a:effectLst>
                <a:uLnTx/>
                <a:uFillTx/>
                <a:latin typeface="Arial" panose="020B0604020202020204" pitchFamily="34" charset="0"/>
                <a:ea typeface="+mn-ea"/>
                <a:cs typeface="+mn-cs"/>
              </a:rPr>
              <a:t>Štyri búrky v Biblii</a:t>
            </a:r>
            <a:endParaRPr kumimoji="0" lang="sk-SK" sz="1800" b="0" i="0" u="none" strike="noStrike" kern="1200" cap="none" spc="0" normalizeH="0" baseline="0" noProof="0" dirty="0">
              <a:ln>
                <a:noFill/>
              </a:ln>
              <a:solidFill>
                <a:prstClr val="black"/>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164643689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BlokTextu 2">
            <a:extLst>
              <a:ext uri="{FF2B5EF4-FFF2-40B4-BE49-F238E27FC236}">
                <a16:creationId xmlns:a16="http://schemas.microsoft.com/office/drawing/2014/main" id="{15A978CE-02B6-4C25-AAA8-54520542EAF7}"/>
              </a:ext>
            </a:extLst>
          </p:cNvPr>
          <p:cNvSpPr txBox="1"/>
          <p:nvPr/>
        </p:nvSpPr>
        <p:spPr>
          <a:xfrm>
            <a:off x="4640826" y="4062394"/>
            <a:ext cx="7057838" cy="1646954"/>
          </a:xfrm>
          <a:prstGeom prst="rect">
            <a:avLst/>
          </a:prstGeom>
        </p:spPr>
        <p:txBody>
          <a:bodyPr vert="horz" lIns="91440" tIns="45720" rIns="91440" bIns="45720" rtlCol="0" anchor="ctr">
            <a:noAutofit/>
          </a:bodyPr>
          <a:lstStyle/>
          <a:p>
            <a:pPr lvl="0" algn="ctr">
              <a:spcBef>
                <a:spcPct val="0"/>
              </a:spcBef>
              <a:spcAft>
                <a:spcPts val="600"/>
              </a:spcAft>
              <a:defRPr/>
            </a:pPr>
            <a:r>
              <a:rPr lang="sk-SK" sz="3600" b="1" dirty="0">
                <a:solidFill>
                  <a:schemeClr val="bg2"/>
                </a:solidFill>
                <a:effectLst>
                  <a:outerShdw blurRad="38100" dist="38100" dir="2700000" algn="tl">
                    <a:srgbClr val="000000">
                      <a:alpha val="43137"/>
                    </a:srgbClr>
                  </a:outerShdw>
                </a:effectLst>
                <a:latin typeface="Arial" panose="020B0604020202020204" pitchFamily="34" charset="0"/>
                <a:ea typeface="+mj-ea"/>
                <a:cs typeface="Arial" panose="020B0604020202020204" pitchFamily="34" charset="0"/>
              </a:rPr>
              <a:t>Ak túžime po naplnení </a:t>
            </a:r>
          </a:p>
          <a:p>
            <a:pPr lvl="0" algn="ctr">
              <a:spcBef>
                <a:spcPct val="0"/>
              </a:spcBef>
              <a:spcAft>
                <a:spcPts val="600"/>
              </a:spcAft>
              <a:defRPr/>
            </a:pPr>
            <a:r>
              <a:rPr lang="sk-SK" sz="3600" b="1" dirty="0">
                <a:solidFill>
                  <a:schemeClr val="bg2"/>
                </a:solidFill>
                <a:effectLst>
                  <a:outerShdw blurRad="38100" dist="38100" dir="2700000" algn="tl">
                    <a:srgbClr val="000000">
                      <a:alpha val="43137"/>
                    </a:srgbClr>
                  </a:outerShdw>
                </a:effectLst>
                <a:latin typeface="Arial" panose="020B0604020202020204" pitchFamily="34" charset="0"/>
                <a:ea typeface="+mj-ea"/>
                <a:cs typeface="Arial" panose="020B0604020202020204" pitchFamily="34" charset="0"/>
              </a:rPr>
              <a:t>Svätým Duchom, svoje srdce potrebujeme vyprázdniť</a:t>
            </a:r>
            <a:endParaRPr kumimoji="0" lang="sk-SK" sz="3600" b="1" u="none" strike="noStrike" cap="none" spc="0" normalizeH="0" baseline="0" dirty="0">
              <a:ln>
                <a:noFill/>
              </a:ln>
              <a:solidFill>
                <a:schemeClr val="bg2"/>
              </a:solidFill>
              <a:effectLst/>
              <a:uLnTx/>
              <a:uFillTx/>
              <a:latin typeface="Arial" panose="020B0604020202020204" pitchFamily="34" charset="0"/>
              <a:ea typeface="+mj-ea"/>
              <a:cs typeface="Arial" panose="020B0604020202020204" pitchFamily="34" charset="0"/>
            </a:endParaRPr>
          </a:p>
        </p:txBody>
      </p:sp>
      <p:grpSp>
        <p:nvGrpSpPr>
          <p:cNvPr id="9" name="Skupina 8">
            <a:extLst>
              <a:ext uri="{FF2B5EF4-FFF2-40B4-BE49-F238E27FC236}">
                <a16:creationId xmlns:a16="http://schemas.microsoft.com/office/drawing/2014/main" id="{A61F3C5C-6B6B-4F1B-96EF-ACE56A07955C}"/>
              </a:ext>
            </a:extLst>
          </p:cNvPr>
          <p:cNvGrpSpPr/>
          <p:nvPr/>
        </p:nvGrpSpPr>
        <p:grpSpPr>
          <a:xfrm>
            <a:off x="1109764" y="1114621"/>
            <a:ext cx="6156668" cy="4628758"/>
            <a:chOff x="1109764" y="1114621"/>
            <a:chExt cx="6156668" cy="4628758"/>
          </a:xfrm>
        </p:grpSpPr>
        <p:pic>
          <p:nvPicPr>
            <p:cNvPr id="7" name="Obrázok 6">
              <a:extLst>
                <a:ext uri="{FF2B5EF4-FFF2-40B4-BE49-F238E27FC236}">
                  <a16:creationId xmlns:a16="http://schemas.microsoft.com/office/drawing/2014/main" id="{E2533332-34E0-4116-8314-20C21CE33E18}"/>
                </a:ext>
              </a:extLst>
            </p:cNvPr>
            <p:cNvPicPr>
              <a:picLocks noChangeAspect="1"/>
            </p:cNvPicPr>
            <p:nvPr/>
          </p:nvPicPr>
          <p:blipFill rotWithShape="1">
            <a:blip r:embed="rId2"/>
            <a:srcRect t="5405" r="-2" b="5126"/>
            <a:stretch/>
          </p:blipFill>
          <p:spPr>
            <a:xfrm>
              <a:off x="1109764" y="1114621"/>
              <a:ext cx="3531062" cy="4628758"/>
            </a:xfrm>
            <a:prstGeom prst="roundRect">
              <a:avLst>
                <a:gd name="adj" fmla="val 1858"/>
              </a:avLst>
            </a:prstGeom>
            <a:effectLst>
              <a:outerShdw blurRad="50800" dist="50800" dir="5400000" algn="tl" rotWithShape="0">
                <a:srgbClr val="000000">
                  <a:alpha val="43000"/>
                </a:srgbClr>
              </a:outerShdw>
            </a:effectLst>
          </p:spPr>
        </p:pic>
        <p:sp>
          <p:nvSpPr>
            <p:cNvPr id="5" name="Bublina reči: oválna 4">
              <a:extLst>
                <a:ext uri="{FF2B5EF4-FFF2-40B4-BE49-F238E27FC236}">
                  <a16:creationId xmlns:a16="http://schemas.microsoft.com/office/drawing/2014/main" id="{21D41E43-D0C9-473D-B1F9-BC99AC8C1A98}"/>
                </a:ext>
              </a:extLst>
            </p:cNvPr>
            <p:cNvSpPr/>
            <p:nvPr/>
          </p:nvSpPr>
          <p:spPr>
            <a:xfrm>
              <a:off x="4149608" y="1926503"/>
              <a:ext cx="3116824" cy="1401911"/>
            </a:xfrm>
            <a:prstGeom prst="wedgeEllipseCallout">
              <a:avLst>
                <a:gd name="adj1" fmla="val -46998"/>
                <a:gd name="adj2" fmla="val -48022"/>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sk-SK">
                <a:ln w="0"/>
                <a:solidFill>
                  <a:schemeClr val="tx1"/>
                </a:solidFill>
                <a:effectLst>
                  <a:outerShdw blurRad="38100" dist="19050" dir="2700000" algn="tl" rotWithShape="0">
                    <a:schemeClr val="dk1">
                      <a:alpha val="40000"/>
                    </a:schemeClr>
                  </a:outerShdw>
                </a:effectLst>
              </a:endParaRPr>
            </a:p>
          </p:txBody>
        </p:sp>
        <p:sp>
          <p:nvSpPr>
            <p:cNvPr id="8" name="BlokTextu 7">
              <a:extLst>
                <a:ext uri="{FF2B5EF4-FFF2-40B4-BE49-F238E27FC236}">
                  <a16:creationId xmlns:a16="http://schemas.microsoft.com/office/drawing/2014/main" id="{3C84B463-2D39-43FD-902C-0BEBD2839229}"/>
                </a:ext>
              </a:extLst>
            </p:cNvPr>
            <p:cNvSpPr txBox="1"/>
            <p:nvPr/>
          </p:nvSpPr>
          <p:spPr>
            <a:xfrm>
              <a:off x="4330324" y="2016000"/>
              <a:ext cx="2755392" cy="1109472"/>
            </a:xfrm>
            <a:prstGeom prst="rect">
              <a:avLst/>
            </a:prstGeom>
            <a:noFill/>
          </p:spPr>
          <p:txBody>
            <a:bodyPr vert="horz" lIns="0" tIns="0" rIns="0" bIns="0" rtlCol="0" anchor="t">
              <a:normAutofit fontScale="85000" lnSpcReduction="10000"/>
            </a:bodyPr>
            <a:lstStyle/>
            <a:p>
              <a:pPr lvl="0" algn="ctr">
                <a:spcBef>
                  <a:spcPct val="0"/>
                </a:spcBef>
                <a:defRPr/>
              </a:pPr>
              <a:r>
                <a:rPr lang="sk-SK" sz="2800" b="1" dirty="0">
                  <a:latin typeface="Arial" panose="020B0604020202020204" pitchFamily="34" charset="0"/>
                  <a:ea typeface="+mj-ea"/>
                  <a:cs typeface="Arial" panose="020B0604020202020204" pitchFamily="34" charset="0"/>
                </a:rPr>
                <a:t>duch sveta</a:t>
              </a:r>
            </a:p>
            <a:p>
              <a:pPr lvl="0" algn="ctr">
                <a:spcBef>
                  <a:spcPct val="0"/>
                </a:spcBef>
                <a:defRPr/>
              </a:pPr>
              <a:r>
                <a:rPr lang="sk-SK" sz="2800" b="1" dirty="0">
                  <a:latin typeface="Arial" panose="020B0604020202020204" pitchFamily="34" charset="0"/>
                  <a:ea typeface="+mj-ea"/>
                  <a:cs typeface="Arial" panose="020B0604020202020204" pitchFamily="34" charset="0"/>
                </a:rPr>
                <a:t>milované hriechy</a:t>
              </a:r>
            </a:p>
            <a:p>
              <a:pPr lvl="0" algn="ctr">
                <a:lnSpc>
                  <a:spcPct val="110000"/>
                </a:lnSpc>
                <a:spcBef>
                  <a:spcPct val="0"/>
                </a:spcBef>
                <a:defRPr/>
              </a:pPr>
              <a:r>
                <a:rPr lang="sk-SK" sz="2800" b="1" dirty="0">
                  <a:latin typeface="Arial" panose="020B0604020202020204" pitchFamily="34" charset="0"/>
                  <a:ea typeface="+mj-ea"/>
                  <a:cs typeface="Arial" panose="020B0604020202020204" pitchFamily="34" charset="0"/>
                </a:rPr>
                <a:t>nebiblické názory</a:t>
              </a:r>
            </a:p>
            <a:p>
              <a:pPr lvl="0" algn="ctr">
                <a:spcBef>
                  <a:spcPct val="0"/>
                </a:spcBef>
                <a:spcAft>
                  <a:spcPts val="600"/>
                </a:spcAft>
                <a:defRPr/>
              </a:pPr>
              <a:endParaRPr kumimoji="0" lang="sk-SK" sz="2400" b="1" u="none" strike="noStrike" cap="none" spc="0" normalizeH="0" baseline="0" dirty="0">
                <a:ln>
                  <a:noFill/>
                </a:ln>
                <a:uLnTx/>
                <a:uFillTx/>
                <a:latin typeface="Arial" panose="020B0604020202020204" pitchFamily="34" charset="0"/>
                <a:ea typeface="+mj-ea"/>
                <a:cs typeface="Arial" panose="020B0604020202020204" pitchFamily="34" charset="0"/>
              </a:endParaRPr>
            </a:p>
          </p:txBody>
        </p:sp>
      </p:grpSp>
      <p:sp>
        <p:nvSpPr>
          <p:cNvPr id="10" name="BlokTextu 9">
            <a:extLst>
              <a:ext uri="{FF2B5EF4-FFF2-40B4-BE49-F238E27FC236}">
                <a16:creationId xmlns:a16="http://schemas.microsoft.com/office/drawing/2014/main" id="{CB789FC1-0665-4122-A704-4AE4852E77B5}"/>
              </a:ext>
            </a:extLst>
          </p:cNvPr>
          <p:cNvSpPr txBox="1"/>
          <p:nvPr/>
        </p:nvSpPr>
        <p:spPr>
          <a:xfrm>
            <a:off x="4149608" y="369046"/>
            <a:ext cx="7057838" cy="1646954"/>
          </a:xfrm>
          <a:prstGeom prst="rect">
            <a:avLst/>
          </a:prstGeom>
        </p:spPr>
        <p:txBody>
          <a:bodyPr vert="horz" lIns="91440" tIns="45720" rIns="91440" bIns="45720" rtlCol="0" anchor="ctr">
            <a:noAutofit/>
          </a:bodyPr>
          <a:lstStyle/>
          <a:p>
            <a:pPr lvl="0" algn="ctr">
              <a:spcBef>
                <a:spcPct val="0"/>
              </a:spcBef>
              <a:spcAft>
                <a:spcPts val="600"/>
              </a:spcAft>
              <a:defRPr/>
            </a:pPr>
            <a:r>
              <a:rPr lang="sk-SK" sz="3600" b="1" dirty="0">
                <a:solidFill>
                  <a:srgbClr val="FFFF00"/>
                </a:solidFill>
                <a:effectLst>
                  <a:outerShdw blurRad="38100" dist="38100" dir="2700000" algn="tl">
                    <a:srgbClr val="000000">
                      <a:alpha val="43137"/>
                    </a:srgbClr>
                  </a:outerShdw>
                </a:effectLst>
                <a:latin typeface="Arial" panose="020B0604020202020204" pitchFamily="34" charset="0"/>
                <a:ea typeface="+mj-ea"/>
                <a:cs typeface="Arial" panose="020B0604020202020204" pitchFamily="34" charset="0"/>
              </a:rPr>
              <a:t>Uprostred problémov sa ukazujú tvoje priority</a:t>
            </a:r>
            <a:endParaRPr kumimoji="0" lang="sk-SK" sz="3600" b="1" u="none" strike="noStrike" cap="none" spc="0" normalizeH="0" baseline="0" dirty="0">
              <a:ln>
                <a:noFill/>
              </a:ln>
              <a:solidFill>
                <a:srgbClr val="FFFF00"/>
              </a:solidFill>
              <a:effectLst/>
              <a:uLnTx/>
              <a:uFillTx/>
              <a:latin typeface="Arial" panose="020B0604020202020204" pitchFamily="34" charset="0"/>
              <a:ea typeface="+mj-ea"/>
              <a:cs typeface="Arial" panose="020B0604020202020204" pitchFamily="34" charset="0"/>
            </a:endParaRPr>
          </a:p>
        </p:txBody>
      </p:sp>
    </p:spTree>
    <p:extLst>
      <p:ext uri="{BB962C8B-B14F-4D97-AF65-F5344CB8AC3E}">
        <p14:creationId xmlns:p14="http://schemas.microsoft.com/office/powerpoint/2010/main" val="137034395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79970602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EF787663-B821-4BA5-A344-84C281E0CF76}"/>
              </a:ext>
            </a:extLst>
          </p:cNvPr>
          <p:cNvSpPr>
            <a:spLocks noGrp="1"/>
          </p:cNvSpPr>
          <p:nvPr>
            <p:ph type="ctrTitle"/>
          </p:nvPr>
        </p:nvSpPr>
        <p:spPr>
          <a:xfrm>
            <a:off x="1154955" y="2099733"/>
            <a:ext cx="8464906" cy="976842"/>
          </a:xfrm>
        </p:spPr>
        <p:txBody>
          <a:bodyPr anchor="t"/>
          <a:lstStyle/>
          <a:p>
            <a:r>
              <a:rPr lang="sk-SK" sz="6000" b="1" dirty="0">
                <a:solidFill>
                  <a:schemeClr val="bg1"/>
                </a:solidFill>
                <a:effectLst>
                  <a:outerShdw blurRad="38100" dist="38100" dir="2700000" algn="tl">
                    <a:srgbClr val="000000">
                      <a:alpha val="43137"/>
                    </a:srgbClr>
                  </a:outerShdw>
                </a:effectLst>
                <a:latin typeface="Arial" panose="020B0604020202020204" pitchFamily="34" charset="0"/>
              </a:rPr>
              <a:t>Pavlova cesta do Ríma</a:t>
            </a:r>
          </a:p>
        </p:txBody>
      </p:sp>
      <p:sp>
        <p:nvSpPr>
          <p:cNvPr id="3" name="Podnadpis 2">
            <a:extLst>
              <a:ext uri="{FF2B5EF4-FFF2-40B4-BE49-F238E27FC236}">
                <a16:creationId xmlns:a16="http://schemas.microsoft.com/office/drawing/2014/main" id="{5B646719-C0AA-4C83-AD22-AFC13BE9E78B}"/>
              </a:ext>
            </a:extLst>
          </p:cNvPr>
          <p:cNvSpPr>
            <a:spLocks noGrp="1"/>
          </p:cNvSpPr>
          <p:nvPr>
            <p:ph type="subTitle" idx="1"/>
          </p:nvPr>
        </p:nvSpPr>
        <p:spPr/>
        <p:txBody>
          <a:bodyPr>
            <a:normAutofit/>
          </a:bodyPr>
          <a:lstStyle/>
          <a:p>
            <a:r>
              <a:rPr lang="sk-SK" sz="4400" cap="none" dirty="0">
                <a:solidFill>
                  <a:schemeClr val="bg1"/>
                </a:solidFill>
                <a:latin typeface="Arial Nova" panose="020B0504020202020204" pitchFamily="34" charset="0"/>
              </a:rPr>
              <a:t>Skutky apoštolov 27. kap.</a:t>
            </a:r>
          </a:p>
        </p:txBody>
      </p:sp>
    </p:spTree>
    <p:extLst>
      <p:ext uri="{BB962C8B-B14F-4D97-AF65-F5344CB8AC3E}">
        <p14:creationId xmlns:p14="http://schemas.microsoft.com/office/powerpoint/2010/main" val="401585904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EF787663-B821-4BA5-A344-84C281E0CF76}"/>
              </a:ext>
            </a:extLst>
          </p:cNvPr>
          <p:cNvSpPr>
            <a:spLocks noGrp="1"/>
          </p:cNvSpPr>
          <p:nvPr>
            <p:ph type="ctrTitle"/>
          </p:nvPr>
        </p:nvSpPr>
        <p:spPr>
          <a:xfrm>
            <a:off x="793102" y="765110"/>
            <a:ext cx="10310327" cy="5346441"/>
          </a:xfrm>
        </p:spPr>
        <p:txBody>
          <a:bodyPr anchor="ctr"/>
          <a:lstStyle/>
          <a:p>
            <a:pPr algn="ctr">
              <a:lnSpc>
                <a:spcPct val="150000"/>
              </a:lnSpc>
            </a:pPr>
            <a:r>
              <a:rPr lang="sk-SK" b="1" dirty="0">
                <a:solidFill>
                  <a:schemeClr val="bg1"/>
                </a:solidFill>
                <a:effectLst>
                  <a:outerShdw blurRad="38100" dist="38100" dir="2700000" algn="tl">
                    <a:srgbClr val="000000">
                      <a:alpha val="43137"/>
                    </a:srgbClr>
                  </a:outerShdw>
                </a:effectLst>
                <a:latin typeface="Arial" panose="020B0604020202020204" pitchFamily="34" charset="0"/>
              </a:rPr>
              <a:t>Zhrnutie 23.-26. kapitol</a:t>
            </a:r>
            <a:br>
              <a:rPr lang="sk-SK" b="1" dirty="0">
                <a:solidFill>
                  <a:schemeClr val="bg1"/>
                </a:solidFill>
                <a:effectLst>
                  <a:outerShdw blurRad="38100" dist="38100" dir="2700000" algn="tl">
                    <a:srgbClr val="000000">
                      <a:alpha val="43137"/>
                    </a:srgbClr>
                  </a:outerShdw>
                </a:effectLst>
                <a:latin typeface="Arial" panose="020B0604020202020204" pitchFamily="34" charset="0"/>
              </a:rPr>
            </a:br>
            <a:r>
              <a:rPr lang="sk-SK" b="1" dirty="0">
                <a:solidFill>
                  <a:schemeClr val="bg1"/>
                </a:solidFill>
                <a:effectLst>
                  <a:outerShdw blurRad="38100" dist="38100" dir="2700000" algn="tl">
                    <a:srgbClr val="000000">
                      <a:alpha val="43137"/>
                    </a:srgbClr>
                  </a:outerShdw>
                </a:effectLst>
                <a:latin typeface="Arial" panose="020B0604020202020204" pitchFamily="34" charset="0"/>
              </a:rPr>
              <a:t>knihy Skutkov apoštolov</a:t>
            </a:r>
          </a:p>
        </p:txBody>
      </p:sp>
    </p:spTree>
    <p:extLst>
      <p:ext uri="{BB962C8B-B14F-4D97-AF65-F5344CB8AC3E}">
        <p14:creationId xmlns:p14="http://schemas.microsoft.com/office/powerpoint/2010/main" val="421239944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EF787663-B821-4BA5-A344-84C281E0CF76}"/>
              </a:ext>
            </a:extLst>
          </p:cNvPr>
          <p:cNvSpPr>
            <a:spLocks noGrp="1"/>
          </p:cNvSpPr>
          <p:nvPr>
            <p:ph type="ctrTitle"/>
          </p:nvPr>
        </p:nvSpPr>
        <p:spPr>
          <a:xfrm>
            <a:off x="746450" y="1394927"/>
            <a:ext cx="10851502" cy="4716624"/>
          </a:xfrm>
        </p:spPr>
        <p:txBody>
          <a:bodyPr anchor="t"/>
          <a:lstStyle/>
          <a:p>
            <a:pPr>
              <a:lnSpc>
                <a:spcPct val="125000"/>
              </a:lnSpc>
            </a:pPr>
            <a:r>
              <a:rPr lang="sk-SK" sz="3200" b="1" dirty="0">
                <a:solidFill>
                  <a:schemeClr val="bg1"/>
                </a:solidFill>
                <a:effectLst>
                  <a:outerShdw blurRad="38100" dist="38100" dir="2700000" algn="tl">
                    <a:srgbClr val="000000">
                      <a:alpha val="43137"/>
                    </a:srgbClr>
                  </a:outerShdw>
                </a:effectLst>
                <a:latin typeface="Arial" panose="020B0604020202020204" pitchFamily="34" charset="0"/>
              </a:rPr>
              <a:t>1. Skúšky nemusia vždy byť problémom, ale	môžu sa 	stať príležitosťou.</a:t>
            </a:r>
            <a:br>
              <a:rPr lang="sk-SK" sz="3200" b="1" dirty="0">
                <a:solidFill>
                  <a:schemeClr val="bg1"/>
                </a:solidFill>
                <a:effectLst>
                  <a:outerShdw blurRad="38100" dist="38100" dir="2700000" algn="tl">
                    <a:srgbClr val="000000">
                      <a:alpha val="43137"/>
                    </a:srgbClr>
                  </a:outerShdw>
                </a:effectLst>
                <a:latin typeface="Arial" panose="020B0604020202020204" pitchFamily="34" charset="0"/>
              </a:rPr>
            </a:br>
            <a:r>
              <a:rPr lang="sk-SK" sz="3200" b="1" dirty="0">
                <a:solidFill>
                  <a:schemeClr val="bg1"/>
                </a:solidFill>
                <a:effectLst>
                  <a:outerShdw blurRad="38100" dist="38100" dir="2700000" algn="tl">
                    <a:srgbClr val="000000">
                      <a:alpha val="43137"/>
                    </a:srgbClr>
                  </a:outerShdw>
                </a:effectLst>
                <a:latin typeface="Arial" panose="020B0604020202020204" pitchFamily="34" charset="0"/>
              </a:rPr>
              <a:t>2. Neexistuje taká hlbina, kde by nemohol byť Pán 			uctievaný. </a:t>
            </a:r>
            <a:br>
              <a:rPr lang="sk-SK" sz="3200" b="1" dirty="0">
                <a:solidFill>
                  <a:schemeClr val="bg1"/>
                </a:solidFill>
                <a:effectLst>
                  <a:outerShdw blurRad="38100" dist="38100" dir="2700000" algn="tl">
                    <a:srgbClr val="000000">
                      <a:alpha val="43137"/>
                    </a:srgbClr>
                  </a:outerShdw>
                </a:effectLst>
                <a:latin typeface="Arial" panose="020B0604020202020204" pitchFamily="34" charset="0"/>
              </a:rPr>
            </a:br>
            <a:r>
              <a:rPr lang="sk-SK" sz="3200" b="1" dirty="0">
                <a:solidFill>
                  <a:schemeClr val="bg1"/>
                </a:solidFill>
                <a:effectLst>
                  <a:outerShdw blurRad="38100" dist="38100" dir="2700000" algn="tl">
                    <a:srgbClr val="000000">
                      <a:alpha val="43137"/>
                    </a:srgbClr>
                  </a:outerShdw>
                </a:effectLst>
                <a:latin typeface="Arial" panose="020B0604020202020204" pitchFamily="34" charset="0"/>
              </a:rPr>
              <a:t>3. Uprostred problémov sa ukazujú tvoje</a:t>
            </a:r>
            <a:br>
              <a:rPr lang="sk-SK" sz="3200" b="1" dirty="0">
                <a:solidFill>
                  <a:schemeClr val="bg1"/>
                </a:solidFill>
                <a:effectLst>
                  <a:outerShdw blurRad="38100" dist="38100" dir="2700000" algn="tl">
                    <a:srgbClr val="000000">
                      <a:alpha val="43137"/>
                    </a:srgbClr>
                  </a:outerShdw>
                </a:effectLst>
                <a:latin typeface="Arial" panose="020B0604020202020204" pitchFamily="34" charset="0"/>
              </a:rPr>
            </a:br>
            <a:r>
              <a:rPr lang="sk-SK" sz="3200" b="1" dirty="0">
                <a:solidFill>
                  <a:schemeClr val="bg1"/>
                </a:solidFill>
                <a:effectLst>
                  <a:outerShdw blurRad="38100" dist="38100" dir="2700000" algn="tl">
                    <a:srgbClr val="000000">
                      <a:alpha val="43137"/>
                    </a:srgbClr>
                  </a:outerShdw>
                </a:effectLst>
                <a:latin typeface="Arial" panose="020B0604020202020204" pitchFamily="34" charset="0"/>
              </a:rPr>
              <a:t>4. Výsledky nemusia byť hneď viditeľné</a:t>
            </a:r>
            <a:br>
              <a:rPr lang="sk-SK" sz="3200" b="1" dirty="0">
                <a:solidFill>
                  <a:schemeClr val="bg1"/>
                </a:solidFill>
                <a:effectLst>
                  <a:outerShdw blurRad="38100" dist="38100" dir="2700000" algn="tl">
                    <a:srgbClr val="000000">
                      <a:alpha val="43137"/>
                    </a:srgbClr>
                  </a:outerShdw>
                </a:effectLst>
                <a:latin typeface="Arial" panose="020B0604020202020204" pitchFamily="34" charset="0"/>
              </a:rPr>
            </a:br>
            <a:endParaRPr lang="sk-SK" sz="3200" b="1" dirty="0">
              <a:solidFill>
                <a:schemeClr val="bg1"/>
              </a:solidFill>
              <a:effectLst>
                <a:outerShdw blurRad="38100" dist="38100" dir="2700000" algn="tl">
                  <a:srgbClr val="000000">
                    <a:alpha val="43137"/>
                  </a:srgbClr>
                </a:outerShdw>
              </a:effectLst>
              <a:latin typeface="Arial" panose="020B0604020202020204" pitchFamily="34" charset="0"/>
            </a:endParaRPr>
          </a:p>
        </p:txBody>
      </p:sp>
      <p:sp>
        <p:nvSpPr>
          <p:cNvPr id="3" name="BlokTextu 2">
            <a:extLst>
              <a:ext uri="{FF2B5EF4-FFF2-40B4-BE49-F238E27FC236}">
                <a16:creationId xmlns:a16="http://schemas.microsoft.com/office/drawing/2014/main" id="{15A978CE-02B6-4C25-AAA8-54520542EAF7}"/>
              </a:ext>
            </a:extLst>
          </p:cNvPr>
          <p:cNvSpPr txBox="1"/>
          <p:nvPr/>
        </p:nvSpPr>
        <p:spPr>
          <a:xfrm>
            <a:off x="2036064" y="687041"/>
            <a:ext cx="7827264" cy="707886"/>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sk-SK" sz="4000" b="1" i="0" u="none" strike="noStrike" kern="1200" cap="none" spc="0" normalizeH="0" baseline="0" noProof="0" dirty="0">
                <a:ln>
                  <a:noFill/>
                </a:ln>
                <a:solidFill>
                  <a:srgbClr val="FFFF00"/>
                </a:solidFill>
                <a:effectLst>
                  <a:outerShdw blurRad="38100" dist="38100" dir="2700000" algn="tl">
                    <a:srgbClr val="000000">
                      <a:alpha val="43137"/>
                    </a:srgbClr>
                  </a:outerShdw>
                </a:effectLst>
                <a:uLnTx/>
                <a:uFillTx/>
                <a:latin typeface="Arial" panose="020B0604020202020204" pitchFamily="34" charset="0"/>
                <a:ea typeface="+mn-ea"/>
                <a:cs typeface="+mn-cs"/>
              </a:rPr>
              <a:t>Štyri body z kázne brata Janka  </a:t>
            </a:r>
            <a:endParaRPr kumimoji="0" lang="sk-SK" sz="1800" b="0" i="0" u="none" strike="noStrike" kern="1200" cap="none" spc="0" normalizeH="0" baseline="0" noProof="0" dirty="0">
              <a:ln>
                <a:noFill/>
              </a:ln>
              <a:solidFill>
                <a:prstClr val="black"/>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305952483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EF787663-B821-4BA5-A344-84C281E0CF76}"/>
              </a:ext>
            </a:extLst>
          </p:cNvPr>
          <p:cNvSpPr>
            <a:spLocks noGrp="1"/>
          </p:cNvSpPr>
          <p:nvPr>
            <p:ph type="ctrTitle"/>
          </p:nvPr>
        </p:nvSpPr>
        <p:spPr>
          <a:xfrm>
            <a:off x="550506" y="1394926"/>
            <a:ext cx="11047446" cy="4949889"/>
          </a:xfrm>
        </p:spPr>
        <p:txBody>
          <a:bodyPr anchor="t"/>
          <a:lstStyle/>
          <a:p>
            <a:pPr algn="ctr"/>
            <a:r>
              <a:rPr lang="sk-SK" sz="2800" b="1" dirty="0">
                <a:solidFill>
                  <a:srgbClr val="FFFF00"/>
                </a:solidFill>
                <a:effectLst>
                  <a:outerShdw blurRad="38100" dist="38100" dir="2700000" algn="tl">
                    <a:srgbClr val="000000">
                      <a:alpha val="43137"/>
                    </a:srgbClr>
                  </a:outerShdw>
                </a:effectLst>
                <a:latin typeface="Arial" panose="020B0604020202020204" pitchFamily="34" charset="0"/>
              </a:rPr>
              <a:t>Pavol pred vysokou radou </a:t>
            </a:r>
            <a:r>
              <a:rPr lang="sk-SK" sz="2800" b="1" dirty="0">
                <a:solidFill>
                  <a:schemeClr val="bg1"/>
                </a:solidFill>
                <a:effectLst>
                  <a:outerShdw blurRad="38100" dist="38100" dir="2700000" algn="tl">
                    <a:srgbClr val="000000">
                      <a:alpha val="43137"/>
                    </a:srgbClr>
                  </a:outerShdw>
                </a:effectLst>
                <a:latin typeface="Arial" panose="020B0604020202020204" pitchFamily="34" charset="0"/>
              </a:rPr>
              <a:t>sa obhajoval, a keď vnímal, že žalobcovia sú rozdelení na </a:t>
            </a:r>
            <a:r>
              <a:rPr lang="sk-SK" sz="2800" b="1" dirty="0" err="1">
                <a:solidFill>
                  <a:schemeClr val="bg1"/>
                </a:solidFill>
                <a:effectLst>
                  <a:outerShdw blurRad="38100" dist="38100" dir="2700000" algn="tl">
                    <a:srgbClr val="000000">
                      <a:alpha val="43137"/>
                    </a:srgbClr>
                  </a:outerShdw>
                </a:effectLst>
                <a:latin typeface="Arial" panose="020B0604020202020204" pitchFamily="34" charset="0"/>
              </a:rPr>
              <a:t>sadúceov</a:t>
            </a:r>
            <a:r>
              <a:rPr lang="sk-SK" sz="2800" b="1" dirty="0">
                <a:solidFill>
                  <a:schemeClr val="bg1"/>
                </a:solidFill>
                <a:effectLst>
                  <a:outerShdw blurRad="38100" dist="38100" dir="2700000" algn="tl">
                    <a:srgbClr val="000000">
                      <a:alpha val="43137"/>
                    </a:srgbClr>
                  </a:outerShdw>
                </a:effectLst>
                <a:latin typeface="Arial" panose="020B0604020202020204" pitchFamily="34" charset="0"/>
              </a:rPr>
              <a:t> a na farizejov, zakričal: </a:t>
            </a:r>
            <a:r>
              <a:rPr lang="sk-SK" sz="2800" b="1" i="1" dirty="0">
                <a:solidFill>
                  <a:schemeClr val="bg1"/>
                </a:solidFill>
                <a:effectLst>
                  <a:outerShdw blurRad="38100" dist="38100" dir="2700000" algn="tl">
                    <a:srgbClr val="000000">
                      <a:alpha val="43137"/>
                    </a:srgbClr>
                  </a:outerShdw>
                </a:effectLst>
                <a:latin typeface="Arial" panose="020B0604020202020204" pitchFamily="34" charset="0"/>
              </a:rPr>
              <a:t>„Pre nádej zmŕtvychvstania ma súdite?“ </a:t>
            </a:r>
            <a:r>
              <a:rPr lang="sk-SK" sz="2800" b="1" dirty="0">
                <a:solidFill>
                  <a:schemeClr val="bg1"/>
                </a:solidFill>
                <a:effectLst>
                  <a:outerShdw blurRad="38100" dist="38100" dir="2700000" algn="tl">
                    <a:srgbClr val="000000">
                      <a:alpha val="43137"/>
                    </a:srgbClr>
                  </a:outerShdw>
                </a:effectLst>
                <a:latin typeface="Arial" panose="020B0604020202020204" pitchFamily="34" charset="0"/>
              </a:rPr>
              <a:t>Na to </a:t>
            </a:r>
            <a:r>
              <a:rPr lang="sk-SK" sz="2800" b="1" dirty="0" err="1">
                <a:solidFill>
                  <a:schemeClr val="bg1"/>
                </a:solidFill>
                <a:effectLst>
                  <a:outerShdw blurRad="38100" dist="38100" dir="2700000" algn="tl">
                    <a:srgbClr val="000000">
                      <a:alpha val="43137"/>
                    </a:srgbClr>
                  </a:outerShdw>
                </a:effectLst>
                <a:latin typeface="Arial" panose="020B0604020202020204" pitchFamily="34" charset="0"/>
              </a:rPr>
              <a:t>sadúceovia</a:t>
            </a:r>
            <a:r>
              <a:rPr lang="sk-SK" sz="2800" b="1" dirty="0">
                <a:solidFill>
                  <a:schemeClr val="bg1"/>
                </a:solidFill>
                <a:effectLst>
                  <a:outerShdw blurRad="38100" dist="38100" dir="2700000" algn="tl">
                    <a:srgbClr val="000000">
                      <a:alpha val="43137"/>
                    </a:srgbClr>
                  </a:outerShdw>
                </a:effectLst>
                <a:latin typeface="Arial" panose="020B0604020202020204" pitchFamily="34" charset="0"/>
              </a:rPr>
              <a:t>, ktorí neverili v zmŕtvychvstanie, ani anjelov, sa  pohádali s farizejmi, </a:t>
            </a:r>
            <a:r>
              <a:rPr lang="sk-SK" sz="2800" b="1" spc="-30" dirty="0">
                <a:solidFill>
                  <a:schemeClr val="bg1"/>
                </a:solidFill>
                <a:effectLst>
                  <a:outerShdw blurRad="38100" dist="38100" dir="2700000" algn="tl">
                    <a:srgbClr val="000000">
                      <a:alpha val="43137"/>
                    </a:srgbClr>
                  </a:outerShdw>
                </a:effectLst>
                <a:latin typeface="Arial" panose="020B0604020202020204" pitchFamily="34" charset="0"/>
              </a:rPr>
              <a:t>a </a:t>
            </a:r>
            <a:r>
              <a:rPr lang="sk-SK" sz="2800" b="1" spc="-30" dirty="0" err="1">
                <a:solidFill>
                  <a:schemeClr val="bg1"/>
                </a:solidFill>
                <a:effectLst>
                  <a:outerShdw blurRad="38100" dist="38100" dir="2700000" algn="tl">
                    <a:srgbClr val="000000">
                      <a:alpha val="43137"/>
                    </a:srgbClr>
                  </a:outerShdw>
                </a:effectLst>
                <a:latin typeface="Arial" panose="020B0604020202020204" pitchFamily="34" charset="0"/>
              </a:rPr>
              <a:t>tisícnik</a:t>
            </a:r>
            <a:r>
              <a:rPr lang="sk-SK" sz="2800" b="1" spc="-30" dirty="0">
                <a:solidFill>
                  <a:schemeClr val="bg1"/>
                </a:solidFill>
                <a:effectLst>
                  <a:outerShdw blurRad="38100" dist="38100" dir="2700000" algn="tl">
                    <a:srgbClr val="000000">
                      <a:alpha val="43137"/>
                    </a:srgbClr>
                  </a:outerShdw>
                </a:effectLst>
                <a:latin typeface="Arial" panose="020B0604020202020204" pitchFamily="34" charset="0"/>
              </a:rPr>
              <a:t> prikázal Pavla odviesť. A v tej noci Pán povedal Pavlovi: </a:t>
            </a:r>
            <a:r>
              <a:rPr lang="sk-SK" sz="2800" b="1" i="1" dirty="0">
                <a:solidFill>
                  <a:srgbClr val="FFFF00"/>
                </a:solidFill>
                <a:effectLst>
                  <a:outerShdw blurRad="38100" dist="38100" dir="2700000" algn="tl">
                    <a:srgbClr val="000000">
                      <a:alpha val="43137"/>
                    </a:srgbClr>
                  </a:outerShdw>
                </a:effectLst>
                <a:latin typeface="Arial" panose="020B0604020202020204" pitchFamily="34" charset="0"/>
              </a:rPr>
              <a:t>„Neboj sa, Pavle, lebo ako si svedčil o mne v Jeruzaleme, tak musíš svedčiť aj v Ríme.“ </a:t>
            </a:r>
            <a:r>
              <a:rPr lang="sk-SK" sz="2800" b="1" dirty="0">
                <a:solidFill>
                  <a:schemeClr val="bg1"/>
                </a:solidFill>
                <a:effectLst>
                  <a:outerShdw blurRad="38100" dist="38100" dir="2700000" algn="tl">
                    <a:srgbClr val="000000">
                      <a:alpha val="43137"/>
                    </a:srgbClr>
                  </a:outerShdw>
                </a:effectLst>
                <a:latin typeface="Arial" panose="020B0604020202020204" pitchFamily="34" charset="0"/>
              </a:rPr>
              <a:t>Potom čítame, že viac ako štyridsať Židov sa prísahou zaviazali, že nebudú ani jesť ani piť, dokiaľ nezabijú Pavla. Syn Pavlovej sestry však to počul, a oznámil aj </a:t>
            </a:r>
            <a:r>
              <a:rPr lang="sk-SK" sz="2800" b="1" dirty="0" err="1">
                <a:solidFill>
                  <a:schemeClr val="bg1"/>
                </a:solidFill>
                <a:effectLst>
                  <a:outerShdw blurRad="38100" dist="38100" dir="2700000" algn="tl">
                    <a:srgbClr val="000000">
                      <a:alpha val="43137"/>
                    </a:srgbClr>
                  </a:outerShdw>
                </a:effectLst>
                <a:latin typeface="Arial" panose="020B0604020202020204" pitchFamily="34" charset="0"/>
              </a:rPr>
              <a:t>tisícníkovi</a:t>
            </a:r>
            <a:r>
              <a:rPr lang="sk-SK" sz="2800" b="1" dirty="0">
                <a:solidFill>
                  <a:schemeClr val="bg1"/>
                </a:solidFill>
                <a:effectLst>
                  <a:outerShdw blurRad="38100" dist="38100" dir="2700000" algn="tl">
                    <a:srgbClr val="000000">
                      <a:alpha val="43137"/>
                    </a:srgbClr>
                  </a:outerShdw>
                </a:effectLst>
                <a:latin typeface="Arial" panose="020B0604020202020204" pitchFamily="34" charset="0"/>
              </a:rPr>
              <a:t>, ktorý prikázal, aby Pavla v tej noci v sprievode vojakov dopravili do </a:t>
            </a:r>
            <a:r>
              <a:rPr lang="sk-SK" sz="2800" b="1" dirty="0" err="1">
                <a:solidFill>
                  <a:schemeClr val="bg1"/>
                </a:solidFill>
                <a:effectLst>
                  <a:outerShdw blurRad="38100" dist="38100" dir="2700000" algn="tl">
                    <a:srgbClr val="000000">
                      <a:alpha val="43137"/>
                    </a:srgbClr>
                  </a:outerShdw>
                </a:effectLst>
                <a:latin typeface="Arial" panose="020B0604020202020204" pitchFamily="34" charset="0"/>
              </a:rPr>
              <a:t>Cezáree</a:t>
            </a:r>
            <a:r>
              <a:rPr lang="sk-SK" sz="2800" b="1" dirty="0">
                <a:solidFill>
                  <a:schemeClr val="bg1"/>
                </a:solidFill>
                <a:effectLst>
                  <a:outerShdw blurRad="38100" dist="38100" dir="2700000" algn="tl">
                    <a:srgbClr val="000000">
                      <a:alpha val="43137"/>
                    </a:srgbClr>
                  </a:outerShdw>
                </a:effectLst>
                <a:latin typeface="Arial" panose="020B0604020202020204" pitchFamily="34" charset="0"/>
              </a:rPr>
              <a:t> k vladárovi </a:t>
            </a:r>
            <a:r>
              <a:rPr lang="sk-SK" sz="2800" b="1" dirty="0" err="1">
                <a:solidFill>
                  <a:schemeClr val="bg1"/>
                </a:solidFill>
                <a:effectLst>
                  <a:outerShdw blurRad="38100" dist="38100" dir="2700000" algn="tl">
                    <a:srgbClr val="000000">
                      <a:alpha val="43137"/>
                    </a:srgbClr>
                  </a:outerShdw>
                </a:effectLst>
                <a:latin typeface="Arial" panose="020B0604020202020204" pitchFamily="34" charset="0"/>
              </a:rPr>
              <a:t>Felixovi</a:t>
            </a:r>
            <a:r>
              <a:rPr lang="sk-SK" sz="2800" b="1" dirty="0">
                <a:solidFill>
                  <a:schemeClr val="bg1"/>
                </a:solidFill>
                <a:effectLst>
                  <a:outerShdw blurRad="38100" dist="38100" dir="2700000" algn="tl">
                    <a:srgbClr val="000000">
                      <a:alpha val="43137"/>
                    </a:srgbClr>
                  </a:outerShdw>
                </a:effectLst>
                <a:latin typeface="Arial" panose="020B0604020202020204" pitchFamily="34" charset="0"/>
              </a:rPr>
              <a:t>.</a:t>
            </a:r>
          </a:p>
        </p:txBody>
      </p:sp>
      <p:sp>
        <p:nvSpPr>
          <p:cNvPr id="3" name="BlokTextu 2">
            <a:extLst>
              <a:ext uri="{FF2B5EF4-FFF2-40B4-BE49-F238E27FC236}">
                <a16:creationId xmlns:a16="http://schemas.microsoft.com/office/drawing/2014/main" id="{15A978CE-02B6-4C25-AAA8-54520542EAF7}"/>
              </a:ext>
            </a:extLst>
          </p:cNvPr>
          <p:cNvSpPr txBox="1"/>
          <p:nvPr/>
        </p:nvSpPr>
        <p:spPr>
          <a:xfrm>
            <a:off x="4534678" y="687041"/>
            <a:ext cx="2883159" cy="707886"/>
          </a:xfrm>
          <a:prstGeom prst="rect">
            <a:avLst/>
          </a:prstGeom>
          <a:noFill/>
        </p:spPr>
        <p:txBody>
          <a:bodyPr wrap="square" rtlCol="0">
            <a:spAutoFit/>
          </a:bodyPr>
          <a:lstStyle/>
          <a:p>
            <a:r>
              <a:rPr lang="sk-SK" sz="4000" b="1" dirty="0">
                <a:solidFill>
                  <a:srgbClr val="FFFF00"/>
                </a:solidFill>
                <a:effectLst>
                  <a:outerShdw blurRad="38100" dist="38100" dir="2700000" algn="tl">
                    <a:srgbClr val="000000">
                      <a:alpha val="43137"/>
                    </a:srgbClr>
                  </a:outerShdw>
                </a:effectLst>
                <a:latin typeface="Arial" panose="020B0604020202020204" pitchFamily="34" charset="0"/>
                <a:ea typeface="+mj-ea"/>
                <a:cs typeface="+mj-cs"/>
              </a:rPr>
              <a:t>Sk 23. kap.</a:t>
            </a:r>
            <a:endParaRPr lang="sk-SK" dirty="0"/>
          </a:p>
        </p:txBody>
      </p:sp>
    </p:spTree>
    <p:extLst>
      <p:ext uri="{BB962C8B-B14F-4D97-AF65-F5344CB8AC3E}">
        <p14:creationId xmlns:p14="http://schemas.microsoft.com/office/powerpoint/2010/main" val="392226015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EF787663-B821-4BA5-A344-84C281E0CF76}"/>
              </a:ext>
            </a:extLst>
          </p:cNvPr>
          <p:cNvSpPr>
            <a:spLocks noGrp="1"/>
          </p:cNvSpPr>
          <p:nvPr>
            <p:ph type="ctrTitle"/>
          </p:nvPr>
        </p:nvSpPr>
        <p:spPr>
          <a:xfrm>
            <a:off x="666750" y="1394927"/>
            <a:ext cx="10931202" cy="4716624"/>
          </a:xfrm>
        </p:spPr>
        <p:txBody>
          <a:bodyPr anchor="t"/>
          <a:lstStyle/>
          <a:p>
            <a:pPr algn="ctr">
              <a:lnSpc>
                <a:spcPct val="105000"/>
              </a:lnSpc>
            </a:pPr>
            <a:r>
              <a:rPr lang="sk-SK" sz="2800" b="1" dirty="0">
                <a:solidFill>
                  <a:srgbClr val="FFFF00"/>
                </a:solidFill>
                <a:effectLst>
                  <a:outerShdw blurRad="38100" dist="38100" dir="2700000" algn="tl">
                    <a:srgbClr val="000000">
                      <a:alpha val="43137"/>
                    </a:srgbClr>
                  </a:outerShdw>
                </a:effectLst>
                <a:latin typeface="Arial" panose="020B0604020202020204" pitchFamily="34" charset="0"/>
              </a:rPr>
              <a:t>Pavol pred vladárom Félixom vyvrátil žalobu Židov.</a:t>
            </a:r>
            <a:r>
              <a:rPr lang="sk-SK" sz="2800" b="1" dirty="0">
                <a:solidFill>
                  <a:schemeClr val="bg1"/>
                </a:solidFill>
                <a:effectLst>
                  <a:outerShdw blurRad="38100" dist="38100" dir="2700000" algn="tl">
                    <a:srgbClr val="000000">
                      <a:alpha val="43137"/>
                    </a:srgbClr>
                  </a:outerShdw>
                </a:effectLst>
                <a:latin typeface="Arial" panose="020B0604020202020204" pitchFamily="34" charset="0"/>
              </a:rPr>
              <a:t> Felix ich </a:t>
            </a:r>
            <a:r>
              <a:rPr lang="sk-SK" sz="2800" b="1" dirty="0" err="1">
                <a:solidFill>
                  <a:schemeClr val="bg1"/>
                </a:solidFill>
                <a:effectLst>
                  <a:outerShdw blurRad="38100" dist="38100" dir="2700000" algn="tl">
                    <a:srgbClr val="000000">
                      <a:alpha val="43137"/>
                    </a:srgbClr>
                  </a:outerShdw>
                </a:effectLst>
                <a:latin typeface="Arial" panose="020B0604020202020204" pitchFamily="34" charset="0"/>
              </a:rPr>
              <a:t>pravotu</a:t>
            </a:r>
            <a:r>
              <a:rPr lang="sk-SK" sz="2800" b="1" dirty="0">
                <a:solidFill>
                  <a:schemeClr val="bg1"/>
                </a:solidFill>
                <a:effectLst>
                  <a:outerShdw blurRad="38100" dist="38100" dir="2700000" algn="tl">
                    <a:srgbClr val="000000">
                      <a:alpha val="43137"/>
                    </a:srgbClr>
                  </a:outerShdw>
                </a:effectLst>
                <a:latin typeface="Arial" panose="020B0604020202020204" pitchFamily="34" charset="0"/>
              </a:rPr>
              <a:t> odročil, a nariadil Pavla strážiť tak, aby mal voľnosť    a jeho priatelia mohli chodiť za ním. Felix so svojou ženou, </a:t>
            </a:r>
            <a:r>
              <a:rPr lang="sk-SK" sz="2800" b="1" dirty="0" err="1">
                <a:solidFill>
                  <a:schemeClr val="bg1"/>
                </a:solidFill>
                <a:effectLst>
                  <a:outerShdw blurRad="38100" dist="38100" dir="2700000" algn="tl">
                    <a:srgbClr val="000000">
                      <a:alpha val="43137"/>
                    </a:srgbClr>
                  </a:outerShdw>
                </a:effectLst>
                <a:latin typeface="Arial" panose="020B0604020202020204" pitchFamily="34" charset="0"/>
              </a:rPr>
              <a:t>Druzillou</a:t>
            </a:r>
            <a:r>
              <a:rPr lang="sk-SK" sz="2800" b="1" dirty="0">
                <a:solidFill>
                  <a:schemeClr val="bg1"/>
                </a:solidFill>
                <a:effectLst>
                  <a:outerShdw blurRad="38100" dist="38100" dir="2700000" algn="tl">
                    <a:srgbClr val="000000">
                      <a:alpha val="43137"/>
                    </a:srgbClr>
                  </a:outerShdw>
                </a:effectLst>
                <a:latin typeface="Arial" panose="020B0604020202020204" pitchFamily="34" charset="0"/>
              </a:rPr>
              <a:t>, ktorá bola Židovka, chceli Pavla počuť o viere            v Ježiša Krista. Ale keď Pavol hovoril o spravodlivosti, pokání, zdržanlivosti a o budúcom súde, zľakol sa Felix a odpovedal: </a:t>
            </a:r>
            <a:r>
              <a:rPr lang="sk-SK" sz="2800" b="1" i="1" dirty="0">
                <a:solidFill>
                  <a:srgbClr val="FFFF00"/>
                </a:solidFill>
                <a:effectLst>
                  <a:outerShdw blurRad="38100" dist="38100" dir="2700000" algn="tl">
                    <a:srgbClr val="000000">
                      <a:alpha val="43137"/>
                    </a:srgbClr>
                  </a:outerShdw>
                </a:effectLst>
                <a:latin typeface="Arial" panose="020B0604020202020204" pitchFamily="34" charset="0"/>
              </a:rPr>
              <a:t>„Nateraz iď, ale keď budem mať čas, zavolám ťa.“</a:t>
            </a:r>
            <a:r>
              <a:rPr lang="sk-SK" sz="2800" b="1" i="1" dirty="0">
                <a:solidFill>
                  <a:schemeClr val="bg1"/>
                </a:solidFill>
                <a:effectLst>
                  <a:outerShdw blurRad="38100" dist="38100" dir="2700000" algn="tl">
                    <a:srgbClr val="000000">
                      <a:alpha val="43137"/>
                    </a:srgbClr>
                  </a:outerShdw>
                </a:effectLst>
                <a:latin typeface="Arial" panose="020B0604020202020204" pitchFamily="34" charset="0"/>
              </a:rPr>
              <a:t> </a:t>
            </a:r>
            <a:r>
              <a:rPr lang="sk-SK" sz="2800" b="1" dirty="0">
                <a:solidFill>
                  <a:schemeClr val="bg1"/>
                </a:solidFill>
                <a:effectLst>
                  <a:outerShdw blurRad="38100" dist="38100" dir="2700000" algn="tl">
                    <a:srgbClr val="000000">
                      <a:alpha val="43137"/>
                    </a:srgbClr>
                  </a:outerShdw>
                </a:effectLst>
                <a:latin typeface="Arial" panose="020B0604020202020204" pitchFamily="34" charset="0"/>
              </a:rPr>
              <a:t>Zároveň sa nádejal, že mu dá Pavol peniaze, aby ho prepustil, a preto častejšie posielal pre neho a zhováral sa s ním. A po dvoch rokov Felix dostal nástupcu Porcia </a:t>
            </a:r>
            <a:r>
              <a:rPr lang="sk-SK" sz="2800" b="1" dirty="0" err="1">
                <a:solidFill>
                  <a:schemeClr val="bg1"/>
                </a:solidFill>
                <a:effectLst>
                  <a:outerShdw blurRad="38100" dist="38100" dir="2700000" algn="tl">
                    <a:srgbClr val="000000">
                      <a:alpha val="43137"/>
                    </a:srgbClr>
                  </a:outerShdw>
                </a:effectLst>
                <a:latin typeface="Arial" panose="020B0604020202020204" pitchFamily="34" charset="0"/>
              </a:rPr>
              <a:t>Festa</a:t>
            </a:r>
            <a:r>
              <a:rPr lang="sk-SK" sz="2800" b="1" dirty="0">
                <a:solidFill>
                  <a:schemeClr val="bg1"/>
                </a:solidFill>
                <a:effectLst>
                  <a:outerShdw blurRad="38100" dist="38100" dir="2700000" algn="tl">
                    <a:srgbClr val="000000">
                      <a:alpha val="43137"/>
                    </a:srgbClr>
                  </a:outerShdw>
                </a:effectLst>
                <a:latin typeface="Arial" panose="020B0604020202020204" pitchFamily="34" charset="0"/>
              </a:rPr>
              <a:t>.</a:t>
            </a:r>
          </a:p>
        </p:txBody>
      </p:sp>
      <p:sp>
        <p:nvSpPr>
          <p:cNvPr id="3" name="BlokTextu 2">
            <a:extLst>
              <a:ext uri="{FF2B5EF4-FFF2-40B4-BE49-F238E27FC236}">
                <a16:creationId xmlns:a16="http://schemas.microsoft.com/office/drawing/2014/main" id="{15A978CE-02B6-4C25-AAA8-54520542EAF7}"/>
              </a:ext>
            </a:extLst>
          </p:cNvPr>
          <p:cNvSpPr txBox="1"/>
          <p:nvPr/>
        </p:nvSpPr>
        <p:spPr>
          <a:xfrm>
            <a:off x="4534678" y="687041"/>
            <a:ext cx="2883159" cy="707886"/>
          </a:xfrm>
          <a:prstGeom prst="rect">
            <a:avLst/>
          </a:prstGeom>
          <a:noFill/>
        </p:spPr>
        <p:txBody>
          <a:bodyPr wrap="square" rtlCol="0">
            <a:spAutoFit/>
          </a:bodyPr>
          <a:lstStyle/>
          <a:p>
            <a:r>
              <a:rPr lang="sk-SK" sz="4000" b="1" dirty="0">
                <a:solidFill>
                  <a:srgbClr val="FFFF00"/>
                </a:solidFill>
                <a:effectLst>
                  <a:outerShdw blurRad="38100" dist="38100" dir="2700000" algn="tl">
                    <a:srgbClr val="000000">
                      <a:alpha val="43137"/>
                    </a:srgbClr>
                  </a:outerShdw>
                </a:effectLst>
                <a:latin typeface="Arial" panose="020B0604020202020204" pitchFamily="34" charset="0"/>
                <a:ea typeface="+mj-ea"/>
                <a:cs typeface="+mj-cs"/>
              </a:rPr>
              <a:t>Sk 24. kap.</a:t>
            </a:r>
            <a:endParaRPr lang="sk-SK" dirty="0"/>
          </a:p>
        </p:txBody>
      </p:sp>
    </p:spTree>
    <p:extLst>
      <p:ext uri="{BB962C8B-B14F-4D97-AF65-F5344CB8AC3E}">
        <p14:creationId xmlns:p14="http://schemas.microsoft.com/office/powerpoint/2010/main" val="409731061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EF787663-B821-4BA5-A344-84C281E0CF76}"/>
              </a:ext>
            </a:extLst>
          </p:cNvPr>
          <p:cNvSpPr>
            <a:spLocks noGrp="1"/>
          </p:cNvSpPr>
          <p:nvPr>
            <p:ph type="ctrTitle"/>
          </p:nvPr>
        </p:nvSpPr>
        <p:spPr>
          <a:xfrm>
            <a:off x="587829" y="1394927"/>
            <a:ext cx="11094098" cy="4959220"/>
          </a:xfrm>
        </p:spPr>
        <p:txBody>
          <a:bodyPr anchor="t"/>
          <a:lstStyle/>
          <a:p>
            <a:pPr algn="ctr">
              <a:lnSpc>
                <a:spcPct val="105000"/>
              </a:lnSpc>
            </a:pPr>
            <a:r>
              <a:rPr lang="sk-SK" sz="2700" b="1" dirty="0">
                <a:solidFill>
                  <a:srgbClr val="FFFF00"/>
                </a:solidFill>
                <a:effectLst>
                  <a:outerShdw blurRad="38100" dist="38100" dir="2700000" algn="tl">
                    <a:srgbClr val="000000">
                      <a:alpha val="43137"/>
                    </a:srgbClr>
                  </a:outerShdw>
                </a:effectLst>
                <a:latin typeface="Arial" panose="020B0604020202020204" pitchFamily="34" charset="0"/>
              </a:rPr>
              <a:t>Pavol už 2 roky bol väznený v </a:t>
            </a:r>
            <a:r>
              <a:rPr lang="sk-SK" sz="2700" b="1" dirty="0" err="1">
                <a:solidFill>
                  <a:srgbClr val="FFFF00"/>
                </a:solidFill>
                <a:effectLst>
                  <a:outerShdw blurRad="38100" dist="38100" dir="2700000" algn="tl">
                    <a:srgbClr val="000000">
                      <a:alpha val="43137"/>
                    </a:srgbClr>
                  </a:outerShdw>
                </a:effectLst>
                <a:latin typeface="Arial" panose="020B0604020202020204" pitchFamily="34" charset="0"/>
              </a:rPr>
              <a:t>Cezárei</a:t>
            </a:r>
            <a:r>
              <a:rPr lang="sk-SK" sz="2700" b="1" dirty="0">
                <a:solidFill>
                  <a:schemeClr val="bg1"/>
                </a:solidFill>
                <a:effectLst>
                  <a:outerShdw blurRad="38100" dist="38100" dir="2700000" algn="tl">
                    <a:srgbClr val="000000">
                      <a:alpha val="43137"/>
                    </a:srgbClr>
                  </a:outerShdw>
                </a:effectLst>
                <a:latin typeface="Arial" panose="020B0604020202020204" pitchFamily="34" charset="0"/>
              </a:rPr>
              <a:t>, keď nový vladár </a:t>
            </a:r>
            <a:r>
              <a:rPr lang="sk-SK" sz="2700" b="1" dirty="0" err="1">
                <a:solidFill>
                  <a:schemeClr val="bg1"/>
                </a:solidFill>
                <a:effectLst>
                  <a:outerShdw blurRad="38100" dist="38100" dir="2700000" algn="tl">
                    <a:srgbClr val="000000">
                      <a:alpha val="43137"/>
                    </a:srgbClr>
                  </a:outerShdw>
                </a:effectLst>
                <a:latin typeface="Arial" panose="020B0604020202020204" pitchFamily="34" charset="0"/>
              </a:rPr>
              <a:t>Festus</a:t>
            </a:r>
            <a:r>
              <a:rPr lang="sk-SK" sz="2700" b="1" dirty="0">
                <a:solidFill>
                  <a:schemeClr val="bg1"/>
                </a:solidFill>
                <a:effectLst>
                  <a:outerShdw blurRad="38100" dist="38100" dir="2700000" algn="tl">
                    <a:srgbClr val="000000">
                      <a:alpha val="43137"/>
                    </a:srgbClr>
                  </a:outerShdw>
                </a:effectLst>
                <a:latin typeface="Arial" panose="020B0604020202020204" pitchFamily="34" charset="0"/>
              </a:rPr>
              <a:t> obsadil svoj úrad. Najvyšší kňazi ho prosili, aby Pavla dal doviesť do Jeruzalema. Na ceste ho plánovali zabiť </a:t>
            </a:r>
            <a:r>
              <a:rPr lang="sk-SK" sz="2700" b="1" dirty="0">
                <a:solidFill>
                  <a:srgbClr val="FFFF00"/>
                </a:solidFill>
                <a:effectLst>
                  <a:outerShdw blurRad="38100" dist="38100" dir="2700000" algn="tl">
                    <a:srgbClr val="000000">
                      <a:alpha val="43137"/>
                    </a:srgbClr>
                  </a:outerShdw>
                </a:effectLst>
                <a:latin typeface="Arial" panose="020B0604020202020204" pitchFamily="34" charset="0"/>
              </a:rPr>
              <a:t>/žiadali si milosť proti nemu/</a:t>
            </a:r>
            <a:r>
              <a:rPr lang="sk-SK" sz="2700" b="1" dirty="0">
                <a:solidFill>
                  <a:schemeClr val="bg1"/>
                </a:solidFill>
                <a:effectLst>
                  <a:outerShdw blurRad="38100" dist="38100" dir="2700000" algn="tl">
                    <a:srgbClr val="000000">
                      <a:alpha val="43137"/>
                    </a:srgbClr>
                  </a:outerShdw>
                </a:effectLst>
                <a:latin typeface="Arial" panose="020B0604020202020204" pitchFamily="34" charset="0"/>
              </a:rPr>
              <a:t>. </a:t>
            </a:r>
            <a:r>
              <a:rPr lang="sk-SK" sz="2700" b="1" dirty="0" err="1">
                <a:solidFill>
                  <a:schemeClr val="bg1"/>
                </a:solidFill>
                <a:effectLst>
                  <a:outerShdw blurRad="38100" dist="38100" dir="2700000" algn="tl">
                    <a:srgbClr val="000000">
                      <a:alpha val="43137"/>
                    </a:srgbClr>
                  </a:outerShdw>
                </a:effectLst>
                <a:latin typeface="Arial" panose="020B0604020202020204" pitchFamily="34" charset="0"/>
              </a:rPr>
              <a:t>Festus</a:t>
            </a:r>
            <a:r>
              <a:rPr lang="sk-SK" sz="2700" b="1" dirty="0">
                <a:solidFill>
                  <a:schemeClr val="bg1"/>
                </a:solidFill>
                <a:effectLst>
                  <a:outerShdw blurRad="38100" dist="38100" dir="2700000" algn="tl">
                    <a:srgbClr val="000000">
                      <a:alpha val="43137"/>
                    </a:srgbClr>
                  </a:outerShdw>
                </a:effectLst>
                <a:latin typeface="Arial" panose="020B0604020202020204" pitchFamily="34" charset="0"/>
              </a:rPr>
              <a:t> však odpovedal, že Pavol má byť strážený v </a:t>
            </a:r>
            <a:r>
              <a:rPr lang="sk-SK" sz="2700" b="1" dirty="0" err="1">
                <a:solidFill>
                  <a:schemeClr val="bg1"/>
                </a:solidFill>
                <a:effectLst>
                  <a:outerShdw blurRad="38100" dist="38100" dir="2700000" algn="tl">
                    <a:srgbClr val="000000">
                      <a:alpha val="43137"/>
                    </a:srgbClr>
                  </a:outerShdw>
                </a:effectLst>
                <a:latin typeface="Arial" panose="020B0604020202020204" pitchFamily="34" charset="0"/>
              </a:rPr>
              <a:t>Cezárei</a:t>
            </a:r>
            <a:r>
              <a:rPr lang="sk-SK" sz="2700" b="1" dirty="0">
                <a:solidFill>
                  <a:schemeClr val="bg1"/>
                </a:solidFill>
                <a:effectLst>
                  <a:outerShdw blurRad="38100" dist="38100" dir="2700000" algn="tl">
                    <a:srgbClr val="000000">
                      <a:alpha val="43137"/>
                    </a:srgbClr>
                  </a:outerShdw>
                </a:effectLst>
                <a:latin typeface="Arial" panose="020B0604020202020204" pitchFamily="34" charset="0"/>
              </a:rPr>
              <a:t> a rozkázal Pavla predviesť. Pavol sa bránil, že sa ničím neprehrešil ani proti zákonu, ani proti chrámu ani proti cisárovi, a pretože vedel, Boh mu povedal, že má ísť do Ríma, odvolal sa na cisára. </a:t>
            </a:r>
            <a:r>
              <a:rPr lang="sk-SK" sz="2700" b="1" dirty="0" err="1">
                <a:solidFill>
                  <a:schemeClr val="bg1"/>
                </a:solidFill>
                <a:effectLst>
                  <a:outerShdw blurRad="38100" dist="38100" dir="2700000" algn="tl">
                    <a:srgbClr val="000000">
                      <a:alpha val="43137"/>
                    </a:srgbClr>
                  </a:outerShdw>
                </a:effectLst>
                <a:latin typeface="Arial" panose="020B0604020202020204" pitchFamily="34" charset="0"/>
              </a:rPr>
              <a:t>Festus</a:t>
            </a:r>
            <a:r>
              <a:rPr lang="sk-SK" sz="2700" b="1" dirty="0">
                <a:solidFill>
                  <a:schemeClr val="bg1"/>
                </a:solidFill>
                <a:effectLst>
                  <a:outerShdw blurRad="38100" dist="38100" dir="2700000" algn="tl">
                    <a:srgbClr val="000000">
                      <a:alpha val="43137"/>
                    </a:srgbClr>
                  </a:outerShdw>
                </a:effectLst>
                <a:latin typeface="Arial" panose="020B0604020202020204" pitchFamily="34" charset="0"/>
              </a:rPr>
              <a:t> odpovedal: </a:t>
            </a:r>
            <a:r>
              <a:rPr lang="sk-SK" sz="2700" b="1" i="1" dirty="0">
                <a:solidFill>
                  <a:srgbClr val="FFFF00"/>
                </a:solidFill>
                <a:effectLst>
                  <a:outerShdw blurRad="38100" dist="38100" dir="2700000" algn="tl">
                    <a:srgbClr val="000000">
                      <a:alpha val="43137"/>
                    </a:srgbClr>
                  </a:outerShdw>
                </a:effectLst>
                <a:latin typeface="Arial" panose="020B0604020202020204" pitchFamily="34" charset="0"/>
              </a:rPr>
              <a:t>„Na cisára si sa odvolal, pred cisára pôjdeš.“ </a:t>
            </a:r>
            <a:br>
              <a:rPr lang="sk-SK" sz="2700" b="1" dirty="0">
                <a:solidFill>
                  <a:schemeClr val="bg1"/>
                </a:solidFill>
                <a:effectLst>
                  <a:outerShdw blurRad="38100" dist="38100" dir="2700000" algn="tl">
                    <a:srgbClr val="000000">
                      <a:alpha val="43137"/>
                    </a:srgbClr>
                  </a:outerShdw>
                </a:effectLst>
                <a:latin typeface="Arial" panose="020B0604020202020204" pitchFamily="34" charset="0"/>
              </a:rPr>
            </a:br>
            <a:r>
              <a:rPr lang="sk-SK" sz="2700" b="1" dirty="0">
                <a:solidFill>
                  <a:schemeClr val="bg1"/>
                </a:solidFill>
                <a:effectLst>
                  <a:outerShdw blurRad="38100" dist="38100" dir="2700000" algn="tl">
                    <a:srgbClr val="000000">
                      <a:alpha val="43137"/>
                    </a:srgbClr>
                  </a:outerShdw>
                </a:effectLst>
                <a:latin typeface="Arial" panose="020B0604020202020204" pitchFamily="34" charset="0"/>
              </a:rPr>
              <a:t>O niekoľko dní prišli do </a:t>
            </a:r>
            <a:r>
              <a:rPr lang="sk-SK" sz="2700" b="1" dirty="0" err="1">
                <a:solidFill>
                  <a:schemeClr val="bg1"/>
                </a:solidFill>
                <a:effectLst>
                  <a:outerShdw blurRad="38100" dist="38100" dir="2700000" algn="tl">
                    <a:srgbClr val="000000">
                      <a:alpha val="43137"/>
                    </a:srgbClr>
                  </a:outerShdw>
                </a:effectLst>
                <a:latin typeface="Arial" panose="020B0604020202020204" pitchFamily="34" charset="0"/>
              </a:rPr>
              <a:t>Cezáree</a:t>
            </a:r>
            <a:r>
              <a:rPr lang="sk-SK" sz="2700" b="1" dirty="0">
                <a:solidFill>
                  <a:schemeClr val="bg1"/>
                </a:solidFill>
                <a:effectLst>
                  <a:outerShdw blurRad="38100" dist="38100" dir="2700000" algn="tl">
                    <a:srgbClr val="000000">
                      <a:alpha val="43137"/>
                    </a:srgbClr>
                  </a:outerShdw>
                </a:effectLst>
                <a:latin typeface="Arial" panose="020B0604020202020204" pitchFamily="34" charset="0"/>
              </a:rPr>
              <a:t> kráľ Herodes </a:t>
            </a:r>
            <a:r>
              <a:rPr lang="sk-SK" sz="2700" b="1" dirty="0" err="1">
                <a:solidFill>
                  <a:schemeClr val="bg1"/>
                </a:solidFill>
                <a:effectLst>
                  <a:outerShdw blurRad="38100" dist="38100" dir="2700000" algn="tl">
                    <a:srgbClr val="000000">
                      <a:alpha val="43137"/>
                    </a:srgbClr>
                  </a:outerShdw>
                </a:effectLst>
                <a:latin typeface="Arial" panose="020B0604020202020204" pitchFamily="34" charset="0"/>
              </a:rPr>
              <a:t>Agrippa</a:t>
            </a:r>
            <a:r>
              <a:rPr lang="sk-SK" sz="2700" b="1" dirty="0">
                <a:solidFill>
                  <a:schemeClr val="bg1"/>
                </a:solidFill>
                <a:effectLst>
                  <a:outerShdw blurRad="38100" dist="38100" dir="2700000" algn="tl">
                    <a:srgbClr val="000000">
                      <a:alpha val="43137"/>
                    </a:srgbClr>
                  </a:outerShdw>
                </a:effectLst>
                <a:latin typeface="Arial" panose="020B0604020202020204" pitchFamily="34" charset="0"/>
              </a:rPr>
              <a:t> i </a:t>
            </a:r>
            <a:r>
              <a:rPr lang="sk-SK" sz="2700" b="1" dirty="0" err="1">
                <a:solidFill>
                  <a:schemeClr val="bg1"/>
                </a:solidFill>
                <a:effectLst>
                  <a:outerShdw blurRad="38100" dist="38100" dir="2700000" algn="tl">
                    <a:srgbClr val="000000">
                      <a:alpha val="43137"/>
                    </a:srgbClr>
                  </a:outerShdw>
                </a:effectLst>
                <a:latin typeface="Arial" panose="020B0604020202020204" pitchFamily="34" charset="0"/>
              </a:rPr>
              <a:t>Bernika</a:t>
            </a:r>
            <a:r>
              <a:rPr lang="sk-SK" sz="2700" b="1" dirty="0">
                <a:solidFill>
                  <a:schemeClr val="bg1"/>
                </a:solidFill>
                <a:effectLst>
                  <a:outerShdw blurRad="38100" dist="38100" dir="2700000" algn="tl">
                    <a:srgbClr val="000000">
                      <a:alpha val="43137"/>
                    </a:srgbClr>
                  </a:outerShdw>
                </a:effectLst>
                <a:latin typeface="Arial" panose="020B0604020202020204" pitchFamily="34" charset="0"/>
              </a:rPr>
              <a:t> pozdraviť </a:t>
            </a:r>
            <a:r>
              <a:rPr lang="sk-SK" sz="2700" b="1" dirty="0" err="1">
                <a:solidFill>
                  <a:schemeClr val="bg1"/>
                </a:solidFill>
                <a:effectLst>
                  <a:outerShdw blurRad="38100" dist="38100" dir="2700000" algn="tl">
                    <a:srgbClr val="000000">
                      <a:alpha val="43137"/>
                    </a:srgbClr>
                  </a:outerShdw>
                </a:effectLst>
                <a:latin typeface="Arial" panose="020B0604020202020204" pitchFamily="34" charset="0"/>
              </a:rPr>
              <a:t>Festa</a:t>
            </a:r>
            <a:r>
              <a:rPr lang="sk-SK" sz="2700" b="1" dirty="0">
                <a:solidFill>
                  <a:schemeClr val="bg1"/>
                </a:solidFill>
                <a:effectLst>
                  <a:outerShdw blurRad="38100" dist="38100" dir="2700000" algn="tl">
                    <a:srgbClr val="000000">
                      <a:alpha val="43137"/>
                    </a:srgbClr>
                  </a:outerShdw>
                </a:effectLst>
                <a:latin typeface="Arial" panose="020B0604020202020204" pitchFamily="34" charset="0"/>
              </a:rPr>
              <a:t>. A </a:t>
            </a:r>
            <a:r>
              <a:rPr lang="sk-SK" sz="2700" b="1" dirty="0" err="1">
                <a:solidFill>
                  <a:schemeClr val="bg1"/>
                </a:solidFill>
                <a:effectLst>
                  <a:outerShdw blurRad="38100" dist="38100" dir="2700000" algn="tl">
                    <a:srgbClr val="000000">
                      <a:alpha val="43137"/>
                    </a:srgbClr>
                  </a:outerShdw>
                </a:effectLst>
                <a:latin typeface="Arial" panose="020B0604020202020204" pitchFamily="34" charset="0"/>
              </a:rPr>
              <a:t>Festus</a:t>
            </a:r>
            <a:r>
              <a:rPr lang="sk-SK" sz="2700" b="1" dirty="0">
                <a:solidFill>
                  <a:schemeClr val="bg1"/>
                </a:solidFill>
                <a:effectLst>
                  <a:outerShdw blurRad="38100" dist="38100" dir="2700000" algn="tl">
                    <a:srgbClr val="000000">
                      <a:alpha val="43137"/>
                    </a:srgbClr>
                  </a:outerShdw>
                </a:effectLst>
                <a:latin typeface="Arial" panose="020B0604020202020204" pitchFamily="34" charset="0"/>
              </a:rPr>
              <a:t> </a:t>
            </a:r>
            <a:r>
              <a:rPr lang="sk-SK" sz="2700" b="1" dirty="0" err="1">
                <a:solidFill>
                  <a:schemeClr val="bg1"/>
                </a:solidFill>
                <a:effectLst>
                  <a:outerShdw blurRad="38100" dist="38100" dir="2700000" algn="tl">
                    <a:srgbClr val="000000">
                      <a:alpha val="43137"/>
                    </a:srgbClr>
                  </a:outerShdw>
                </a:effectLst>
                <a:latin typeface="Arial" panose="020B0604020202020204" pitchFamily="34" charset="0"/>
              </a:rPr>
              <a:t>Agrippovi</a:t>
            </a:r>
            <a:r>
              <a:rPr lang="sk-SK" sz="2700" b="1" dirty="0">
                <a:solidFill>
                  <a:schemeClr val="bg1"/>
                </a:solidFill>
                <a:effectLst>
                  <a:outerShdw blurRad="38100" dist="38100" dir="2700000" algn="tl">
                    <a:srgbClr val="000000">
                      <a:alpha val="43137"/>
                    </a:srgbClr>
                  </a:outerShdw>
                </a:effectLst>
                <a:latin typeface="Arial" panose="020B0604020202020204" pitchFamily="34" charset="0"/>
              </a:rPr>
              <a:t> predložil Pavlovu vec, ktorý povedal </a:t>
            </a:r>
            <a:r>
              <a:rPr lang="sk-SK" sz="2700" b="1" dirty="0" err="1">
                <a:solidFill>
                  <a:schemeClr val="bg1"/>
                </a:solidFill>
                <a:effectLst>
                  <a:outerShdw blurRad="38100" dist="38100" dir="2700000" algn="tl">
                    <a:srgbClr val="000000">
                      <a:alpha val="43137"/>
                    </a:srgbClr>
                  </a:outerShdw>
                </a:effectLst>
                <a:latin typeface="Arial" panose="020B0604020202020204" pitchFamily="34" charset="0"/>
              </a:rPr>
              <a:t>Festovi</a:t>
            </a:r>
            <a:r>
              <a:rPr lang="sk-SK" sz="2700" b="1" dirty="0">
                <a:solidFill>
                  <a:schemeClr val="bg1"/>
                </a:solidFill>
                <a:effectLst>
                  <a:outerShdw blurRad="38100" dist="38100" dir="2700000" algn="tl">
                    <a:srgbClr val="000000">
                      <a:alpha val="43137"/>
                    </a:srgbClr>
                  </a:outerShdw>
                </a:effectLst>
                <a:latin typeface="Arial" panose="020B0604020202020204" pitchFamily="34" charset="0"/>
              </a:rPr>
              <a:t>, že i on chce vypočuť Pavla. </a:t>
            </a:r>
          </a:p>
        </p:txBody>
      </p:sp>
      <p:sp>
        <p:nvSpPr>
          <p:cNvPr id="3" name="BlokTextu 2">
            <a:extLst>
              <a:ext uri="{FF2B5EF4-FFF2-40B4-BE49-F238E27FC236}">
                <a16:creationId xmlns:a16="http://schemas.microsoft.com/office/drawing/2014/main" id="{15A978CE-02B6-4C25-AAA8-54520542EAF7}"/>
              </a:ext>
            </a:extLst>
          </p:cNvPr>
          <p:cNvSpPr txBox="1"/>
          <p:nvPr/>
        </p:nvSpPr>
        <p:spPr>
          <a:xfrm>
            <a:off x="4534678" y="687041"/>
            <a:ext cx="2883159" cy="707886"/>
          </a:xfrm>
          <a:prstGeom prst="rect">
            <a:avLst/>
          </a:prstGeom>
          <a:noFill/>
        </p:spPr>
        <p:txBody>
          <a:bodyPr wrap="square" rtlCol="0">
            <a:spAutoFit/>
          </a:bodyPr>
          <a:lstStyle/>
          <a:p>
            <a:r>
              <a:rPr lang="sk-SK" sz="4000" b="1" dirty="0">
                <a:solidFill>
                  <a:srgbClr val="FFFF00"/>
                </a:solidFill>
                <a:effectLst>
                  <a:outerShdw blurRad="38100" dist="38100" dir="2700000" algn="tl">
                    <a:srgbClr val="000000">
                      <a:alpha val="43137"/>
                    </a:srgbClr>
                  </a:outerShdw>
                </a:effectLst>
                <a:latin typeface="Arial" panose="020B0604020202020204" pitchFamily="34" charset="0"/>
                <a:ea typeface="+mj-ea"/>
                <a:cs typeface="+mj-cs"/>
              </a:rPr>
              <a:t>Sk 25. kap.</a:t>
            </a:r>
            <a:endParaRPr lang="sk-SK" dirty="0"/>
          </a:p>
        </p:txBody>
      </p:sp>
    </p:spTree>
    <p:extLst>
      <p:ext uri="{BB962C8B-B14F-4D97-AF65-F5344CB8AC3E}">
        <p14:creationId xmlns:p14="http://schemas.microsoft.com/office/powerpoint/2010/main" val="16570090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EF787663-B821-4BA5-A344-84C281E0CF76}"/>
              </a:ext>
            </a:extLst>
          </p:cNvPr>
          <p:cNvSpPr>
            <a:spLocks noGrp="1"/>
          </p:cNvSpPr>
          <p:nvPr>
            <p:ph type="ctrTitle"/>
          </p:nvPr>
        </p:nvSpPr>
        <p:spPr>
          <a:xfrm>
            <a:off x="628650" y="1394927"/>
            <a:ext cx="11043946" cy="4716624"/>
          </a:xfrm>
        </p:spPr>
        <p:txBody>
          <a:bodyPr anchor="t"/>
          <a:lstStyle/>
          <a:p>
            <a:pPr algn="ctr">
              <a:lnSpc>
                <a:spcPct val="120000"/>
              </a:lnSpc>
            </a:pPr>
            <a:r>
              <a:rPr lang="sk-SK" sz="2800" b="1" dirty="0">
                <a:solidFill>
                  <a:srgbClr val="FFFF00"/>
                </a:solidFill>
                <a:effectLst>
                  <a:outerShdw blurRad="38100" dist="38100" dir="2700000" algn="tl">
                    <a:srgbClr val="000000">
                      <a:alpha val="43137"/>
                    </a:srgbClr>
                  </a:outerShdw>
                </a:effectLst>
                <a:latin typeface="Arial" panose="020B0604020202020204" pitchFamily="34" charset="0"/>
              </a:rPr>
              <a:t>Pavol porozprával svoje svedectvo </a:t>
            </a:r>
            <a:r>
              <a:rPr lang="sk-SK" sz="2800" b="1" dirty="0">
                <a:solidFill>
                  <a:schemeClr val="bg1"/>
                </a:solidFill>
                <a:effectLst>
                  <a:outerShdw blurRad="38100" dist="38100" dir="2700000" algn="tl">
                    <a:srgbClr val="000000">
                      <a:alpha val="43137"/>
                    </a:srgbClr>
                  </a:outerShdw>
                </a:effectLst>
                <a:latin typeface="Arial" panose="020B0604020202020204" pitchFamily="34" charset="0"/>
              </a:rPr>
              <a:t>aj kráľovi </a:t>
            </a:r>
            <a:r>
              <a:rPr lang="sk-SK" sz="2800" b="1" dirty="0" err="1">
                <a:solidFill>
                  <a:schemeClr val="bg1"/>
                </a:solidFill>
                <a:effectLst>
                  <a:outerShdw blurRad="38100" dist="38100" dir="2700000" algn="tl">
                    <a:srgbClr val="000000">
                      <a:alpha val="43137"/>
                    </a:srgbClr>
                  </a:outerShdw>
                </a:effectLst>
                <a:latin typeface="Arial" panose="020B0604020202020204" pitchFamily="34" charset="0"/>
              </a:rPr>
              <a:t>Agrippovi</a:t>
            </a:r>
            <a:r>
              <a:rPr lang="sk-SK" sz="2800" b="1" dirty="0">
                <a:solidFill>
                  <a:schemeClr val="bg1"/>
                </a:solidFill>
                <a:effectLst>
                  <a:outerShdw blurRad="38100" dist="38100" dir="2700000" algn="tl">
                    <a:srgbClr val="000000">
                      <a:alpha val="43137"/>
                    </a:srgbClr>
                  </a:outerShdw>
                </a:effectLst>
                <a:latin typeface="Arial" panose="020B0604020202020204" pitchFamily="34" charset="0"/>
              </a:rPr>
              <a:t>, ktorý povedal Pavlovi: </a:t>
            </a:r>
            <a:r>
              <a:rPr lang="sk-SK" sz="2800" b="1" i="1" dirty="0">
                <a:solidFill>
                  <a:srgbClr val="FFFF00"/>
                </a:solidFill>
                <a:effectLst>
                  <a:outerShdw blurRad="38100" dist="38100" dir="2700000" algn="tl">
                    <a:srgbClr val="000000">
                      <a:alpha val="43137"/>
                    </a:srgbClr>
                  </a:outerShdw>
                </a:effectLst>
                <a:latin typeface="Arial" panose="020B0604020202020204" pitchFamily="34" charset="0"/>
              </a:rPr>
              <a:t>„Bez mála by si ma nahovoril stať sa kresťanom.“ </a:t>
            </a:r>
            <a:r>
              <a:rPr lang="sk-SK" sz="2800" b="1" dirty="0">
                <a:solidFill>
                  <a:schemeClr val="bg1"/>
                </a:solidFill>
                <a:effectLst>
                  <a:outerShdw blurRad="38100" dist="38100" dir="2700000" algn="tl">
                    <a:srgbClr val="000000">
                      <a:alpha val="43137"/>
                    </a:srgbClr>
                  </a:outerShdw>
                </a:effectLst>
                <a:latin typeface="Arial" panose="020B0604020202020204" pitchFamily="34" charset="0"/>
              </a:rPr>
              <a:t>(Je veľa takých „bezmála“ - takmer - kresťanov!) Pavol mu povedal:</a:t>
            </a:r>
            <a:r>
              <a:rPr lang="sk-SK" sz="2800" b="1" i="1" dirty="0">
                <a:solidFill>
                  <a:schemeClr val="bg1"/>
                </a:solidFill>
                <a:effectLst>
                  <a:outerShdw blurRad="38100" dist="38100" dir="2700000" algn="tl">
                    <a:srgbClr val="000000">
                      <a:alpha val="43137"/>
                    </a:srgbClr>
                  </a:outerShdw>
                </a:effectLst>
                <a:latin typeface="Arial" panose="020B0604020202020204" pitchFamily="34" charset="0"/>
              </a:rPr>
              <a:t> „Žiadal by som si od Boha, aby nie len ty, </a:t>
            </a:r>
            <a:br>
              <a:rPr lang="sk-SK" sz="2800" b="1" i="1" dirty="0">
                <a:solidFill>
                  <a:schemeClr val="bg1"/>
                </a:solidFill>
                <a:effectLst>
                  <a:outerShdw blurRad="38100" dist="38100" dir="2700000" algn="tl">
                    <a:srgbClr val="000000">
                      <a:alpha val="43137"/>
                    </a:srgbClr>
                  </a:outerShdw>
                </a:effectLst>
                <a:latin typeface="Arial" panose="020B0604020202020204" pitchFamily="34" charset="0"/>
              </a:rPr>
            </a:br>
            <a:r>
              <a:rPr lang="sk-SK" sz="2800" b="1" i="1" dirty="0">
                <a:solidFill>
                  <a:schemeClr val="bg1"/>
                </a:solidFill>
                <a:effectLst>
                  <a:outerShdw blurRad="38100" dist="38100" dir="2700000" algn="tl">
                    <a:srgbClr val="000000">
                      <a:alpha val="43137"/>
                    </a:srgbClr>
                  </a:outerShdw>
                </a:effectLst>
                <a:latin typeface="Arial" panose="020B0604020202020204" pitchFamily="34" charset="0"/>
              </a:rPr>
              <a:t>ale aby sa i všetci, ktorí ma dnes počúvajú sa stali takými, </a:t>
            </a:r>
            <a:br>
              <a:rPr lang="sk-SK" sz="2800" b="1" i="1" dirty="0">
                <a:solidFill>
                  <a:schemeClr val="bg1"/>
                </a:solidFill>
                <a:effectLst>
                  <a:outerShdw blurRad="38100" dist="38100" dir="2700000" algn="tl">
                    <a:srgbClr val="000000">
                      <a:alpha val="43137"/>
                    </a:srgbClr>
                  </a:outerShdw>
                </a:effectLst>
                <a:latin typeface="Arial" panose="020B0604020202020204" pitchFamily="34" charset="0"/>
              </a:rPr>
            </a:br>
            <a:r>
              <a:rPr lang="sk-SK" sz="2800" b="1" i="1" dirty="0">
                <a:solidFill>
                  <a:schemeClr val="bg1"/>
                </a:solidFill>
                <a:effectLst>
                  <a:outerShdw blurRad="38100" dist="38100" dir="2700000" algn="tl">
                    <a:srgbClr val="000000">
                      <a:alpha val="43137"/>
                    </a:srgbClr>
                  </a:outerShdw>
                </a:effectLst>
                <a:latin typeface="Arial" panose="020B0604020202020204" pitchFamily="34" charset="0"/>
              </a:rPr>
              <a:t>aký som i ja, okrem týchto pút.“ </a:t>
            </a:r>
            <a:br>
              <a:rPr lang="sk-SK" sz="2800" b="1" dirty="0">
                <a:solidFill>
                  <a:schemeClr val="bg1"/>
                </a:solidFill>
                <a:effectLst>
                  <a:outerShdw blurRad="38100" dist="38100" dir="2700000" algn="tl">
                    <a:srgbClr val="000000">
                      <a:alpha val="43137"/>
                    </a:srgbClr>
                  </a:outerShdw>
                </a:effectLst>
                <a:latin typeface="Arial" panose="020B0604020202020204" pitchFamily="34" charset="0"/>
              </a:rPr>
            </a:br>
            <a:r>
              <a:rPr lang="sk-SK" sz="2800" b="1" dirty="0">
                <a:solidFill>
                  <a:schemeClr val="bg1"/>
                </a:solidFill>
                <a:effectLst>
                  <a:outerShdw blurRad="38100" dist="38100" dir="2700000" algn="tl">
                    <a:srgbClr val="000000">
                      <a:alpha val="43137"/>
                    </a:srgbClr>
                  </a:outerShdw>
                </a:effectLst>
                <a:latin typeface="Arial" panose="020B0604020202020204" pitchFamily="34" charset="0"/>
              </a:rPr>
              <a:t>Kráľ i vladár medzi sebou hovorili: </a:t>
            </a:r>
            <a:r>
              <a:rPr lang="sk-SK" sz="2800" b="1" i="1" dirty="0">
                <a:solidFill>
                  <a:schemeClr val="bg1"/>
                </a:solidFill>
                <a:effectLst>
                  <a:outerShdw blurRad="38100" dist="38100" dir="2700000" algn="tl">
                    <a:srgbClr val="000000">
                      <a:alpha val="43137"/>
                    </a:srgbClr>
                  </a:outerShdw>
                </a:effectLst>
                <a:latin typeface="Arial" panose="020B0604020202020204" pitchFamily="34" charset="0"/>
              </a:rPr>
              <a:t>„Tento človek nerobí nič, čo by bolo hodno smrti alebo pút. Mohol byť prepustený, </a:t>
            </a:r>
            <a:br>
              <a:rPr lang="sk-SK" sz="2800" b="1" i="1" dirty="0">
                <a:solidFill>
                  <a:schemeClr val="bg1"/>
                </a:solidFill>
                <a:effectLst>
                  <a:outerShdw blurRad="38100" dist="38100" dir="2700000" algn="tl">
                    <a:srgbClr val="000000">
                      <a:alpha val="43137"/>
                    </a:srgbClr>
                  </a:outerShdw>
                </a:effectLst>
                <a:latin typeface="Arial" panose="020B0604020202020204" pitchFamily="34" charset="0"/>
              </a:rPr>
            </a:br>
            <a:r>
              <a:rPr lang="sk-SK" sz="2800" b="1" i="1" dirty="0">
                <a:solidFill>
                  <a:schemeClr val="bg1"/>
                </a:solidFill>
                <a:effectLst>
                  <a:outerShdw blurRad="38100" dist="38100" dir="2700000" algn="tl">
                    <a:srgbClr val="000000">
                      <a:alpha val="43137"/>
                    </a:srgbClr>
                  </a:outerShdw>
                </a:effectLst>
                <a:latin typeface="Arial" panose="020B0604020202020204" pitchFamily="34" charset="0"/>
              </a:rPr>
              <a:t>keby sa nebol odvolal na cisára.“</a:t>
            </a:r>
          </a:p>
        </p:txBody>
      </p:sp>
      <p:sp>
        <p:nvSpPr>
          <p:cNvPr id="3" name="BlokTextu 2">
            <a:extLst>
              <a:ext uri="{FF2B5EF4-FFF2-40B4-BE49-F238E27FC236}">
                <a16:creationId xmlns:a16="http://schemas.microsoft.com/office/drawing/2014/main" id="{15A978CE-02B6-4C25-AAA8-54520542EAF7}"/>
              </a:ext>
            </a:extLst>
          </p:cNvPr>
          <p:cNvSpPr txBox="1"/>
          <p:nvPr/>
        </p:nvSpPr>
        <p:spPr>
          <a:xfrm>
            <a:off x="4534678" y="687041"/>
            <a:ext cx="2883159" cy="707886"/>
          </a:xfrm>
          <a:prstGeom prst="rect">
            <a:avLst/>
          </a:prstGeom>
          <a:noFill/>
        </p:spPr>
        <p:txBody>
          <a:bodyPr wrap="square" rtlCol="0">
            <a:spAutoFit/>
          </a:bodyPr>
          <a:lstStyle/>
          <a:p>
            <a:r>
              <a:rPr lang="sk-SK" sz="4000" b="1" dirty="0">
                <a:solidFill>
                  <a:srgbClr val="FFFF00"/>
                </a:solidFill>
                <a:effectLst>
                  <a:outerShdw blurRad="38100" dist="38100" dir="2700000" algn="tl">
                    <a:srgbClr val="000000">
                      <a:alpha val="43137"/>
                    </a:srgbClr>
                  </a:outerShdw>
                </a:effectLst>
                <a:latin typeface="Arial" panose="020B0604020202020204" pitchFamily="34" charset="0"/>
                <a:ea typeface="+mj-ea"/>
                <a:cs typeface="+mj-cs"/>
              </a:rPr>
              <a:t>Sk 26. kap.</a:t>
            </a:r>
            <a:endParaRPr lang="sk-SK" dirty="0"/>
          </a:p>
        </p:txBody>
      </p:sp>
    </p:spTree>
    <p:extLst>
      <p:ext uri="{BB962C8B-B14F-4D97-AF65-F5344CB8AC3E}">
        <p14:creationId xmlns:p14="http://schemas.microsoft.com/office/powerpoint/2010/main" val="636059416"/>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ón − zasadacia miestnosť">
  <a:themeElements>
    <a:clrScheme name="Ion Boardroom">
      <a:dk1>
        <a:sysClr val="windowText" lastClr="000000"/>
      </a:dk1>
      <a:lt1>
        <a:sysClr val="window" lastClr="FFFFFF"/>
      </a:lt1>
      <a:dk2>
        <a:srgbClr val="3B3059"/>
      </a:dk2>
      <a:lt2>
        <a:srgbClr val="EBEBEB"/>
      </a:lt2>
      <a:accent1>
        <a:srgbClr val="B31166"/>
      </a:accent1>
      <a:accent2>
        <a:srgbClr val="E33D6F"/>
      </a:accent2>
      <a:accent3>
        <a:srgbClr val="E45F3C"/>
      </a:accent3>
      <a:accent4>
        <a:srgbClr val="E9943A"/>
      </a:accent4>
      <a:accent5>
        <a:srgbClr val="9B6BF2"/>
      </a:accent5>
      <a:accent6>
        <a:srgbClr val="D53DD0"/>
      </a:accent6>
      <a:hlink>
        <a:srgbClr val="8F8F8F"/>
      </a:hlink>
      <a:folHlink>
        <a:srgbClr val="A5A5A5"/>
      </a:folHlink>
    </a:clrScheme>
    <a:fontScheme name="Ion Boardroom">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Boardroom">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8000"/>
                <a:hueMod val="124000"/>
                <a:satMod val="148000"/>
                <a:lumMod val="124000"/>
              </a:schemeClr>
            </a:gs>
            <a:gs pos="100000">
              <a:schemeClr val="phClr">
                <a:shade val="76000"/>
                <a:hueMod val="89000"/>
                <a:satMod val="164000"/>
                <a:lumMod val="56000"/>
              </a:schemeClr>
            </a:gs>
          </a:gsLst>
          <a:path path="circle">
            <a:fillToRect l="45000" t="65000" r="125000" b="100000"/>
          </a:path>
        </a:gradFill>
        <a:blipFill rotWithShape="1">
          <a:blip xmlns:r="http://schemas.openxmlformats.org/officeDocument/2006/relationships" r:embed="rId1">
            <a:duotone>
              <a:schemeClr val="phClr">
                <a:shade val="69000"/>
                <a:hueMod val="91000"/>
                <a:satMod val="164000"/>
                <a:lumMod val="74000"/>
              </a:schemeClr>
              <a:schemeClr val="phClr">
                <a:hueMod val="124000"/>
                <a:satMod val="140000"/>
                <a:lumMod val="142000"/>
              </a:schemeClr>
            </a:duotone>
          </a:blip>
          <a:stretch/>
        </a:blipFill>
      </a:bgFillStyleLst>
    </a:fmtScheme>
  </a:themeElements>
  <a:objectDefaults/>
  <a:extraClrSchemeLst/>
  <a:extLst>
    <a:ext uri="{05A4C25C-085E-4340-85A3-A5531E510DB2}">
      <thm15:themeFamily xmlns:thm15="http://schemas.microsoft.com/office/thememl/2012/main" name="Ion Boardroom" id="{FC33163D-4339-46B1-8EED-24C834239D99}" vid="{B8502691-933B-45FE-8764-BA278511EF27}"/>
    </a:ext>
  </a:extLst>
</a:theme>
</file>

<file path=docProps/app.xml><?xml version="1.0" encoding="utf-8"?>
<Properties xmlns="http://schemas.openxmlformats.org/officeDocument/2006/extended-properties" xmlns:vt="http://schemas.openxmlformats.org/officeDocument/2006/docPropsVTypes">
  <TotalTime>888</TotalTime>
  <Words>687</Words>
  <Application>Microsoft Office PowerPoint</Application>
  <PresentationFormat>Širokouhlá</PresentationFormat>
  <Paragraphs>52</Paragraphs>
  <Slides>23</Slides>
  <Notes>0</Notes>
  <HiddenSlides>0</HiddenSlides>
  <MMClips>0</MMClips>
  <ScaleCrop>false</ScaleCrop>
  <HeadingPairs>
    <vt:vector size="6" baseType="variant">
      <vt:variant>
        <vt:lpstr>Použité písma</vt:lpstr>
      </vt:variant>
      <vt:variant>
        <vt:i4>4</vt:i4>
      </vt:variant>
      <vt:variant>
        <vt:lpstr>Motív</vt:lpstr>
      </vt:variant>
      <vt:variant>
        <vt:i4>1</vt:i4>
      </vt:variant>
      <vt:variant>
        <vt:lpstr>Nadpisy snímok</vt:lpstr>
      </vt:variant>
      <vt:variant>
        <vt:i4>23</vt:i4>
      </vt:variant>
    </vt:vector>
  </HeadingPairs>
  <TitlesOfParts>
    <vt:vector size="28" baseType="lpstr">
      <vt:lpstr>Arial</vt:lpstr>
      <vt:lpstr>Arial Nova</vt:lpstr>
      <vt:lpstr>Century Gothic</vt:lpstr>
      <vt:lpstr>Wingdings 3</vt:lpstr>
      <vt:lpstr>Ión − zasadacia miestnosť</vt:lpstr>
      <vt:lpstr>Prezentácia programu PowerPoint</vt:lpstr>
      <vt:lpstr>?</vt:lpstr>
      <vt:lpstr>Pavlova cesta do Ríma</vt:lpstr>
      <vt:lpstr>Zhrnutie 23.-26. kapitol knihy Skutkov apoštolov</vt:lpstr>
      <vt:lpstr>1. Skúšky nemusia vždy byť problémom, ale môžu sa  stať príležitosťou. 2. Neexistuje taká hlbina, kde by nemohol byť Pán    uctievaný.  3. Uprostred problémov sa ukazujú tvoje 4. Výsledky nemusia byť hneď viditeľné </vt:lpstr>
      <vt:lpstr>Pavol pred vysokou radou sa obhajoval, a keď vnímal, že žalobcovia sú rozdelení na sadúceov a na farizejov, zakričal: „Pre nádej zmŕtvychvstania ma súdite?“ Na to sadúceovia, ktorí neverili v zmŕtvychvstanie, ani anjelov, sa  pohádali s farizejmi, a tisícnik prikázal Pavla odviesť. A v tej noci Pán povedal Pavlovi: „Neboj sa, Pavle, lebo ako si svedčil o mne v Jeruzaleme, tak musíš svedčiť aj v Ríme.“ Potom čítame, že viac ako štyridsať Židov sa prísahou zaviazali, že nebudú ani jesť ani piť, dokiaľ nezabijú Pavla. Syn Pavlovej sestry však to počul, a oznámil aj tisícníkovi, ktorý prikázal, aby Pavla v tej noci v sprievode vojakov dopravili do Cezáree k vladárovi Felixovi.</vt:lpstr>
      <vt:lpstr>Pavol pred vladárom Félixom vyvrátil žalobu Židov. Felix ich pravotu odročil, a nariadil Pavla strážiť tak, aby mal voľnosť    a jeho priatelia mohli chodiť za ním. Felix so svojou ženou, Druzillou, ktorá bola Židovka, chceli Pavla počuť o viere            v Ježiša Krista. Ale keď Pavol hovoril o spravodlivosti, pokání, zdržanlivosti a o budúcom súde, zľakol sa Felix a odpovedal: „Nateraz iď, ale keď budem mať čas, zavolám ťa.“ Zároveň sa nádejal, že mu dá Pavol peniaze, aby ho prepustil, a preto častejšie posielal pre neho a zhováral sa s ním. A po dvoch rokov Felix dostal nástupcu Porcia Festa.</vt:lpstr>
      <vt:lpstr>Pavol už 2 roky bol väznený v Cezárei, keď nový vladár Festus obsadil svoj úrad. Najvyšší kňazi ho prosili, aby Pavla dal doviesť do Jeruzalema. Na ceste ho plánovali zabiť /žiadali si milosť proti nemu/. Festus však odpovedal, že Pavol má byť strážený v Cezárei a rozkázal Pavla predviesť. Pavol sa bránil, že sa ničím neprehrešil ani proti zákonu, ani proti chrámu ani proti cisárovi, a pretože vedel, Boh mu povedal, že má ísť do Ríma, odvolal sa na cisára. Festus odpovedal: „Na cisára si sa odvolal, pred cisára pôjdeš.“  O niekoľko dní prišli do Cezáree kráľ Herodes Agrippa i Bernika pozdraviť Festa. A Festus Agrippovi predložil Pavlovu vec, ktorý povedal Festovi, že i on chce vypočuť Pavla. </vt:lpstr>
      <vt:lpstr>Pavol porozprával svoje svedectvo aj kráľovi Agrippovi, ktorý povedal Pavlovi: „Bez mála by si ma nahovoril stať sa kresťanom.“ (Je veľa takých „bezmála“ - takmer - kresťanov!) Pavol mu povedal: „Žiadal by som si od Boha, aby nie len ty,  ale aby sa i všetci, ktorí ma dnes počúvajú sa stali takými,  aký som i ja, okrem týchto pút.“  Kráľ i vladár medzi sebou hovorili: „Tento človek nerobí nič, čo by bolo hodno smrti alebo pút. Mohol byť prepustený,  keby sa nebol odvolal na cisára.“</vt:lpstr>
      <vt:lpstr>A keď už bolo rozhodnuté, že sa máme odplaviť do Itálie, Pavla  i ostatných väzňov odovzdali stotníkovi Júliusovi, z pluku jeho veličenstva. A keď sme nastúpili na adramyttenskú loď, ktorá mala plávať popri pobreží Ázie, odplavili sme sa, a bol s nami Aristarch, Macedonec z Tesaloniky. A na druhý deň sme sa doplavili do Sidona. A keďže Július láskavo zaobchádzal  s Pavlom, dovolil mu ísť k priateľom, aby sa postarali o neho.  A keď sme odtiaľ vyplávali na more, vietor fúkal proti nám. </vt:lpstr>
      <vt:lpstr>Plavili sme sa pozdĺž Cilície a Pamfýlie a prišli sme do Myry  v Lycii. Tam našiel stotník alexandrijskú loď, ktorá sa plavila do Itálie, a naložili nás na ňu. Veľa dní sme sa plavili veľmi pomaly, a s námahou sme sa dostali ku Knídu. Keďže nám vietor prekážal pristáť, plavili sme sa pod Krétu popri Salmóne.  A keď sme sa len s veľkou ťažkosťou preplavili popri nej, prišli sme na akési miesto, nazývané Krásny prístav, blízko ktorého bolo mesto Lasea. Keďže už uplynulo veľa času a plavba bola nebezpečná, lebo už bolo po Pôste (Dňa Zmierenia),  Pavol ich varoval: </vt:lpstr>
      <vt:lpstr>„Mužovia, vidím, že plavba bude náročná a spojená s veľkou stratou nielen pre náklad a pre loď, ale ohrozí aj naše životy.“ Ale stotník viac veril kormidelníkovi a majiteľovi lode ako slovám Pavlovým. A keďže prístav nebol vhodný na prezimovanie, väčšina sa rozhodla odtiaľ vyplávať a podľa možnosti sa dostať do prístavu Fénix na Kréte a tam prezimovať. Keďže začal duť južný vietor, domnievali sa,  že sa im podarí dosiahnuť, čo si zaumienili, vytiahli kotvu  a plavili sa pozdĺž Kréty. Ale po krátkom čase sa strhol búrlivý vietor, zvaný Euroklydon. </vt:lpstr>
      <vt:lpstr>Sk 27. kap.</vt:lpstr>
      <vt:lpstr>1. Búrka neposlušnosti – Jonáš 2. Búrka poslušnosti  3. Búrka spôsobená satanom 4. Búrka pýchy a tvrdohlavosti – Pavlova cesta do Ríma</vt:lpstr>
      <vt:lpstr>1. Búrka neposlušnosti – Jonáš 2. Búrka poslušnosti  3. Búrka spôsobená satanom 4. Búrka pýchy a tvrdohlavosti – Pavlova cesta do Ríma</vt:lpstr>
      <vt:lpstr>Prezentácia programu PowerPoint</vt:lpstr>
      <vt:lpstr> POZNÁTE TOTO?      ČO JE TO?         Veterný kohútik   Szélkakas </vt:lpstr>
      <vt:lpstr> POZNÁTE TOTO?      ČO JE TO?         Veterný kohútik   Szélkakas </vt:lpstr>
      <vt:lpstr>1. Búrka neposlušnosti – Jonáš 2. Búrka poslušnosti Mt 14:22-33, Mk 6:45-51, Jn 6:16-21 3. Búrka spôsobená satanom 4. Búrka pýchy a tvrdohlavosti – Pavlova cesta do Ríma</vt:lpstr>
      <vt:lpstr>1. Búrka neposlušnosti – Jonáš 2. Búrka poslušnosti  3. Búrka spôsobená satanom Mt 8:23-27, Mk 4:35-41,              Lk 8:22-25 4. Búrka pýchy a tvrdohlavosti – Pavlova cesta do Ríma</vt:lpstr>
      <vt:lpstr>1. Búrka neposlušnosti – Jonáš 2. Búrka poslušnosti  3. Búrka spôsobená satanom 4. Búrka pýchy a tvrdohlavosti – Pavlova cesta do Ríma</vt:lpstr>
      <vt:lpstr>Prezentácia programu PowerPoint</vt:lpstr>
      <vt:lpstr>Prezentácia programu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Pavlova cesta do Ríma</dc:title>
  <dc:creator>Pouzivatel</dc:creator>
  <cp:lastModifiedBy>Pouzivatel</cp:lastModifiedBy>
  <cp:revision>31</cp:revision>
  <dcterms:created xsi:type="dcterms:W3CDTF">2018-11-22T10:38:02Z</dcterms:created>
  <dcterms:modified xsi:type="dcterms:W3CDTF">2018-11-26T22:27:58Z</dcterms:modified>
</cp:coreProperties>
</file>