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04" y="-5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Click to edit Master subtitle style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DA9A-5A14-A24F-AF67-7918CB13470C}" type="datetimeFigureOut">
              <a:rPr lang="en-US" smtClean="0"/>
              <a:t>20.11.16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E103-1E00-794D-B3FC-BA0EF006FA9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51679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DA9A-5A14-A24F-AF67-7918CB13470C}" type="datetimeFigureOut">
              <a:rPr lang="en-US" smtClean="0"/>
              <a:t>20.11.16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E103-1E00-794D-B3FC-BA0EF006FA9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84450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DA9A-5A14-A24F-AF67-7918CB13470C}" type="datetimeFigureOut">
              <a:rPr lang="en-US" smtClean="0"/>
              <a:t>20.11.16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E103-1E00-794D-B3FC-BA0EF006FA9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9356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DA9A-5A14-A24F-AF67-7918CB13470C}" type="datetimeFigureOut">
              <a:rPr lang="en-US" smtClean="0"/>
              <a:t>20.11.16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E103-1E00-794D-B3FC-BA0EF006FA9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79759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DA9A-5A14-A24F-AF67-7918CB13470C}" type="datetimeFigureOut">
              <a:rPr lang="en-US" smtClean="0"/>
              <a:t>20.11.16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E103-1E00-794D-B3FC-BA0EF006FA9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9246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DA9A-5A14-A24F-AF67-7918CB13470C}" type="datetimeFigureOut">
              <a:rPr lang="en-US" smtClean="0"/>
              <a:t>20.11.16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E103-1E00-794D-B3FC-BA0EF006FA9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24800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DA9A-5A14-A24F-AF67-7918CB13470C}" type="datetimeFigureOut">
              <a:rPr lang="en-US" smtClean="0"/>
              <a:t>20.11.16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E103-1E00-794D-B3FC-BA0EF006FA9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3815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DA9A-5A14-A24F-AF67-7918CB13470C}" type="datetimeFigureOut">
              <a:rPr lang="en-US" smtClean="0"/>
              <a:t>20.11.16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E103-1E00-794D-B3FC-BA0EF006FA9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8202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DA9A-5A14-A24F-AF67-7918CB13470C}" type="datetimeFigureOut">
              <a:rPr lang="en-US" smtClean="0"/>
              <a:t>20.11.16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E103-1E00-794D-B3FC-BA0EF006FA9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48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DA9A-5A14-A24F-AF67-7918CB13470C}" type="datetimeFigureOut">
              <a:rPr lang="en-US" smtClean="0"/>
              <a:t>20.11.16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E103-1E00-794D-B3FC-BA0EF006FA9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6661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CDA9A-5A14-A24F-AF67-7918CB13470C}" type="datetimeFigureOut">
              <a:rPr lang="en-US" smtClean="0"/>
              <a:t>20.11.16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E103-1E00-794D-B3FC-BA0EF006FA9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1832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CDA9A-5A14-A24F-AF67-7918CB13470C}" type="datetimeFigureOut">
              <a:rPr lang="en-US" smtClean="0"/>
              <a:t>20.11.16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CE103-1E00-794D-B3FC-BA0EF006FA9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2609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/>
              <a:t>1 Petrova re</a:t>
            </a:r>
            <a:r>
              <a:rPr lang="sk-SK" dirty="0" smtClean="0"/>
              <a:t>č zástupom</a:t>
            </a:r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dirty="0" err="1" smtClean="0"/>
              <a:t>Sk</a:t>
            </a:r>
            <a:r>
              <a:rPr lang="sk-SK" dirty="0" smtClean="0"/>
              <a:t> 2,14-37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89355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sk-SK" sz="2800" dirty="0" smtClean="0"/>
              <a:t>23 A </a:t>
            </a:r>
            <a:r>
              <a:rPr lang="sk-SK" sz="2800" dirty="0"/>
              <a:t>tohto muža, vydaného na základe určeného Božieho zámeru a predvídania, ste rukou zločincov pribili na kríž a zabili. </a:t>
            </a:r>
          </a:p>
        </p:txBody>
      </p:sp>
      <p:pic>
        <p:nvPicPr>
          <p:cNvPr id="5" name="Content Placeholder 4" descr="Jesus-on-Cross-570x37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86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54190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sk-SK" sz="3600" dirty="0" smtClean="0"/>
              <a:t>24 </a:t>
            </a:r>
            <a:r>
              <a:rPr lang="sk-SK" sz="3600" dirty="0"/>
              <a:t>Boh ho však vzkriesil a zbavil múk smrti, lebo ho nemohla držať vo svojej moci.</a:t>
            </a:r>
            <a:r>
              <a:rPr lang="sk-SK" sz="3600" dirty="0" smtClean="0"/>
              <a:t> </a:t>
            </a:r>
            <a:endParaRPr lang="sk-SK" sz="3600" dirty="0"/>
          </a:p>
        </p:txBody>
      </p:sp>
      <p:pic>
        <p:nvPicPr>
          <p:cNvPr id="4" name="Content Placeholder 3" descr="Jesus-Risen-croppe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" b="9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17217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sk-SK" sz="2800" dirty="0" smtClean="0"/>
              <a:t>25 </a:t>
            </a:r>
            <a:r>
              <a:rPr lang="sk-SK" sz="2800" dirty="0"/>
              <a:t>Dávid o ňom totiž hovorí: Pána som videl ustavične pred sebou, pretože je po mojej pravici, aby som nezakolísal.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59035"/>
          </a:xfrm>
        </p:spPr>
        <p:txBody>
          <a:bodyPr/>
          <a:lstStyle/>
          <a:p>
            <a:pPr marL="0" indent="0" algn="just">
              <a:buNone/>
            </a:pPr>
            <a:r>
              <a:rPr lang="sk-SK" i="1" dirty="0" smtClean="0"/>
              <a:t>26 Preto </a:t>
            </a:r>
            <a:r>
              <a:rPr lang="sk-SK" i="1" dirty="0"/>
              <a:t>sa potešilo moje srdce a môj jazyk zaplesal, ešte aj moje telo bude odpočívať v nádeji, </a:t>
            </a:r>
            <a:r>
              <a:rPr lang="sk-SK" i="1" dirty="0" smtClean="0"/>
              <a:t>27</a:t>
            </a:r>
            <a:r>
              <a:rPr lang="sk-SK" i="1" dirty="0"/>
              <a:t> </a:t>
            </a:r>
            <a:r>
              <a:rPr lang="sk-SK" i="1" dirty="0" smtClean="0"/>
              <a:t>lebo </a:t>
            </a:r>
            <a:r>
              <a:rPr lang="sk-SK" i="1" dirty="0"/>
              <a:t>nenecháš moju dušu v podsvetí a nedopustíš, aby tvoj svätý videl porušenie. </a:t>
            </a:r>
            <a:r>
              <a:rPr lang="sk-SK" i="1" dirty="0" smtClean="0"/>
              <a:t>28 Dal </a:t>
            </a:r>
            <a:r>
              <a:rPr lang="sk-SK" i="1" dirty="0"/>
              <a:t>si mi spoznať cesty života a naplníš ma radosťou pred svojou tvárou. </a:t>
            </a:r>
          </a:p>
        </p:txBody>
      </p:sp>
      <p:pic>
        <p:nvPicPr>
          <p:cNvPr id="6" name="Picture 5" descr="scro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748" y="4202333"/>
            <a:ext cx="3727252" cy="265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0171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sk-SK" sz="2800" dirty="0" smtClean="0"/>
              <a:t>29 </a:t>
            </a:r>
            <a:r>
              <a:rPr lang="sk-SK" sz="2800" dirty="0"/>
              <a:t>Muži, bratia! Môžem vám smelo povedať aj toto: Patriarcha Dávid zomrel a bol pochovaný; jeho hrob sa až do dnešného dňa nachádza u nás.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06568" cy="25722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k-SK" sz="2800" i="1" dirty="0" smtClean="0"/>
              <a:t>30 Keďže </a:t>
            </a:r>
            <a:r>
              <a:rPr lang="sk-SK" sz="2800" i="1" dirty="0"/>
              <a:t>bol prorokom a vedel, že Boh sa mu prísahou zaviazal, že posadí na jeho trón potomka z jeho krvi, 31 videl dopredu a Kristovo vzkriesenie ohlásil výrokom: Ani nebol ponechaný napospas podsvetiu, ani jeho telo nevidelo porušenie. </a:t>
            </a:r>
          </a:p>
        </p:txBody>
      </p:sp>
      <p:pic>
        <p:nvPicPr>
          <p:cNvPr id="4" name="Picture 3" descr="scro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90" y="4016966"/>
            <a:ext cx="7477184" cy="284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454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sk-SK" dirty="0" smtClean="0"/>
              <a:t>32 </a:t>
            </a:r>
            <a:r>
              <a:rPr lang="sk-SK" dirty="0"/>
              <a:t>Tohto Ježiša Boh vzkriesil a svedkami toho sme my všetci.</a:t>
            </a:r>
            <a:r>
              <a:rPr lang="sk-SK" dirty="0" smtClean="0"/>
              <a:t> </a:t>
            </a:r>
            <a:endParaRPr lang="sk-SK" dirty="0"/>
          </a:p>
        </p:txBody>
      </p:sp>
      <p:pic>
        <p:nvPicPr>
          <p:cNvPr id="6" name="Content Placeholder 5" descr="images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8" b="86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15567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sk-SK" sz="3200" dirty="0" smtClean="0"/>
              <a:t>33 Bol </a:t>
            </a:r>
            <a:r>
              <a:rPr lang="sk-SK" sz="3200" dirty="0"/>
              <a:t>vyvýšený Božou pravicou a prijal od Otca prisľúbeného Ducha Svätého, vylial ho a vy to teraz vidíte a počujete.</a:t>
            </a:r>
            <a:r>
              <a:rPr lang="sk-SK" sz="3200" dirty="0" smtClean="0"/>
              <a:t> </a:t>
            </a:r>
            <a:endParaRPr lang="sk-SK" sz="3200" dirty="0"/>
          </a:p>
        </p:txBody>
      </p:sp>
      <p:pic>
        <p:nvPicPr>
          <p:cNvPr id="4" name="Content Placeholder 3" descr="images-2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" r="21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11634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850467"/>
          </a:xfrm>
        </p:spPr>
        <p:txBody>
          <a:bodyPr>
            <a:noAutofit/>
          </a:bodyPr>
          <a:lstStyle/>
          <a:p>
            <a:pPr algn="just"/>
            <a:r>
              <a:rPr lang="sk-SK" sz="3200" dirty="0" smtClean="0"/>
              <a:t>34 Veď </a:t>
            </a:r>
            <a:r>
              <a:rPr lang="sk-SK" sz="3200" dirty="0"/>
              <a:t>Dávid nevstúpil na nebesia, a predsa sám hovorí: Pán povedal môjmu Pánovi: Seď po mojej pravici, 35 kým nepoložím tvojich nepriateľov za podnožku tvojim nohám.</a:t>
            </a:r>
          </a:p>
        </p:txBody>
      </p:sp>
      <p:pic>
        <p:nvPicPr>
          <p:cNvPr id="4" name="Content Placeholder 3" descr="images-3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6" b="13276"/>
          <a:stretch>
            <a:fillRect/>
          </a:stretch>
        </p:blipFill>
        <p:spPr>
          <a:xfrm>
            <a:off x="457200" y="2359025"/>
            <a:ext cx="8229600" cy="3767138"/>
          </a:xfrm>
        </p:spPr>
      </p:pic>
    </p:spTree>
    <p:extLst>
      <p:ext uri="{BB962C8B-B14F-4D97-AF65-F5344CB8AC3E}">
        <p14:creationId xmlns:p14="http://schemas.microsoft.com/office/powerpoint/2010/main" val="3218384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pPr algn="just"/>
            <a:r>
              <a:rPr lang="sk-SK" sz="3600" dirty="0" smtClean="0"/>
              <a:t>36 </a:t>
            </a:r>
            <a:r>
              <a:rPr lang="sk-SK" sz="3600" dirty="0"/>
              <a:t>Nech teda celý dom Izraela s istotou vie</a:t>
            </a:r>
            <a:r>
              <a:rPr lang="sk-SK" sz="3600" dirty="0" smtClean="0"/>
              <a:t>, že </a:t>
            </a:r>
            <a:r>
              <a:rPr lang="sk-SK" sz="3600" dirty="0"/>
              <a:t>Boh toho Ježiša, ktorého ste vy ukrižovali, urobil Pánom aj Mesiášom</a:t>
            </a:r>
            <a:r>
              <a:rPr lang="sk-SK" sz="3600" dirty="0" smtClean="0"/>
              <a:t>. </a:t>
            </a:r>
            <a:endParaRPr lang="sk-SK" sz="3600" dirty="0"/>
          </a:p>
        </p:txBody>
      </p:sp>
      <p:pic>
        <p:nvPicPr>
          <p:cNvPr id="4" name="Content Placeholder 3" descr="images-4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780" r="-20780"/>
          <a:stretch>
            <a:fillRect/>
          </a:stretch>
        </p:blipFill>
        <p:spPr>
          <a:xfrm>
            <a:off x="457200" y="1995488"/>
            <a:ext cx="8229600" cy="4130675"/>
          </a:xfrm>
        </p:spPr>
      </p:pic>
    </p:spTree>
    <p:extLst>
      <p:ext uri="{BB962C8B-B14F-4D97-AF65-F5344CB8AC3E}">
        <p14:creationId xmlns:p14="http://schemas.microsoft.com/office/powerpoint/2010/main" val="3143316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Zhrnutie: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V</a:t>
            </a:r>
            <a:r>
              <a:rPr lang="sk-SK" dirty="0" smtClean="0"/>
              <a:t>ýzva na pokánie (16)</a:t>
            </a:r>
          </a:p>
          <a:p>
            <a:r>
              <a:rPr lang="sk-SK" dirty="0" smtClean="0"/>
              <a:t>Posledné dni a Prísľub Ducha (17)</a:t>
            </a:r>
          </a:p>
          <a:p>
            <a:r>
              <a:rPr lang="sk-SK" dirty="0" smtClean="0"/>
              <a:t>2 Príchod Ježiša (20)</a:t>
            </a:r>
          </a:p>
          <a:p>
            <a:r>
              <a:rPr lang="sk-SK" dirty="0" smtClean="0"/>
              <a:t>Výzva k Odvahe (29)</a:t>
            </a:r>
          </a:p>
          <a:p>
            <a:r>
              <a:rPr lang="sk-SK" dirty="0" smtClean="0"/>
              <a:t>Buď Svedkom! (32)</a:t>
            </a:r>
          </a:p>
          <a:p>
            <a:endParaRPr lang="sk-SK" dirty="0"/>
          </a:p>
        </p:txBody>
      </p:sp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800" y="4611267"/>
            <a:ext cx="4686300" cy="17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10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sk-SK" sz="2400" dirty="0" smtClean="0"/>
              <a:t>14 Tu </a:t>
            </a:r>
            <a:r>
              <a:rPr lang="sk-SK" sz="2400" dirty="0"/>
              <a:t>sa Peter spolu s Jedenástimi postavil a zvýšeným hlasom ich oslovil: </a:t>
            </a:r>
            <a:r>
              <a:rPr lang="sk-SK" sz="2400" dirty="0" err="1"/>
              <a:t>Judskí</a:t>
            </a:r>
            <a:r>
              <a:rPr lang="sk-SK" sz="2400" dirty="0"/>
              <a:t> muži a všetci obyvatelia Jeruzalema! Pozorne počúvajte moje slová a uvedomte si: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6053" b="60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2433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sk-SK" sz="3200" dirty="0" smtClean="0"/>
              <a:t>15 Títo </a:t>
            </a:r>
            <a:r>
              <a:rPr lang="sk-SK" sz="3200" dirty="0"/>
              <a:t>ľudia nie sú opití, ako sa domnievate; veď je iba tretia denná hodina.</a:t>
            </a:r>
          </a:p>
        </p:txBody>
      </p:sp>
      <p:pic>
        <p:nvPicPr>
          <p:cNvPr id="6" name="Content Placeholder 5" descr="25792526-Closeup-portrait-of-a-very-tired-almost-falling-asleep-man--Stock-Phot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640" r="-466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50578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600" dirty="0" smtClean="0"/>
              <a:t>16 Ide </a:t>
            </a:r>
            <a:r>
              <a:rPr lang="sk-SK" sz="3600" dirty="0"/>
              <a:t>však o to, čo povedal prorok </a:t>
            </a:r>
            <a:r>
              <a:rPr lang="sk-SK" sz="3600" dirty="0" err="1"/>
              <a:t>Joel</a:t>
            </a:r>
            <a:r>
              <a:rPr lang="sk-SK" sz="3600" dirty="0"/>
              <a:t>: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3356" b="23356"/>
          <a:stretch/>
        </p:blipFill>
        <p:spPr>
          <a:xfrm>
            <a:off x="457200" y="1204913"/>
            <a:ext cx="8229600" cy="5481637"/>
          </a:xfrm>
        </p:spPr>
      </p:pic>
    </p:spTree>
    <p:extLst>
      <p:ext uri="{BB962C8B-B14F-4D97-AF65-F5344CB8AC3E}">
        <p14:creationId xmlns:p14="http://schemas.microsoft.com/office/powerpoint/2010/main" val="1500307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232" y="274638"/>
            <a:ext cx="8406568" cy="1500602"/>
          </a:xfrm>
        </p:spPr>
        <p:txBody>
          <a:bodyPr>
            <a:noAutofit/>
          </a:bodyPr>
          <a:lstStyle/>
          <a:p>
            <a:pPr algn="just"/>
            <a:r>
              <a:rPr lang="sk-SK" sz="2800" dirty="0" smtClean="0"/>
              <a:t>17 V </a:t>
            </a:r>
            <a:r>
              <a:rPr lang="sk-SK" sz="2800" dirty="0"/>
              <a:t>posledných dňoch, hovorí Boh, vylejem svojho Ducha na každé telo. Vaši synovia a vaše dcéry budú prorokovať, vaši mladíci budú mať videnia a vašim starcom sa budú snívať </a:t>
            </a:r>
            <a:r>
              <a:rPr lang="sk-SK" sz="2800" dirty="0" err="1"/>
              <a:t>sny</a:t>
            </a:r>
            <a:r>
              <a:rPr lang="sk-SK" sz="2800" dirty="0"/>
              <a:t>. 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rcRect l="-23125" r="-23125"/>
          <a:stretch>
            <a:fillRect/>
          </a:stretch>
        </p:blipFill>
        <p:spPr>
          <a:xfrm>
            <a:off x="457200" y="1982788"/>
            <a:ext cx="8229600" cy="4143375"/>
          </a:xfrm>
        </p:spPr>
      </p:pic>
    </p:spTree>
    <p:extLst>
      <p:ext uri="{BB962C8B-B14F-4D97-AF65-F5344CB8AC3E}">
        <p14:creationId xmlns:p14="http://schemas.microsoft.com/office/powerpoint/2010/main" val="2742438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sk-SK" sz="2800" dirty="0" smtClean="0"/>
              <a:t>18 V </a:t>
            </a:r>
            <a:r>
              <a:rPr lang="sk-SK" sz="2800" dirty="0"/>
              <a:t>tých dňoch vylejem svojho Ducha aj na svojich služobníkov a svoje služobnice a budú prorokovať.</a:t>
            </a:r>
          </a:p>
        </p:txBody>
      </p:sp>
      <p:pic>
        <p:nvPicPr>
          <p:cNvPr id="4" name="Content Placeholder 3" descr="201659_201565389877857_100000731919586_601829_6536202_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56" b="133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7273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sk-SK" sz="2800" dirty="0" smtClean="0"/>
              <a:t>19 Urobím </a:t>
            </a:r>
            <a:r>
              <a:rPr lang="sk-SK" sz="2800" dirty="0"/>
              <a:t>divy hore na nebi a znamenia dolu na zemi, krv, oheň a kúdoly dymu</a:t>
            </a:r>
            <a:r>
              <a:rPr lang="sk-SK" sz="2800" dirty="0" smtClean="0"/>
              <a:t>.</a:t>
            </a:r>
            <a:r>
              <a:rPr lang="sk-SK" sz="2800" dirty="0"/>
              <a:t> </a:t>
            </a:r>
            <a:r>
              <a:rPr lang="sk-SK" sz="2800" dirty="0" smtClean="0"/>
              <a:t>20 Slnko </a:t>
            </a:r>
            <a:r>
              <a:rPr lang="sk-SK" sz="2800" dirty="0"/>
              <a:t>sa premení na tmu a mesiac na krv, skôr ako príde Pánov deň, veľký a slávny.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1115" b="11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119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sk-SK" dirty="0" smtClean="0"/>
              <a:t>21 </a:t>
            </a:r>
            <a:r>
              <a:rPr lang="sk-SK" dirty="0"/>
              <a:t>Vtedy bude zachránený každý, kto bude vzývať Pánovo meno.</a:t>
            </a:r>
          </a:p>
        </p:txBody>
      </p:sp>
      <p:pic>
        <p:nvPicPr>
          <p:cNvPr id="6" name="Content Placeholder 5" descr="Pope Francis_mass_manila_reuters_65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6" b="53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2807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sk-SK" sz="2400" dirty="0" smtClean="0"/>
              <a:t>22 </a:t>
            </a:r>
            <a:r>
              <a:rPr lang="sk-SK" sz="2400" dirty="0"/>
              <a:t>Muži Izraela, počujte tieto slová: Ježiša Nazaretského Boh medzi vami potvrdil mocnými činmi, divmi a znameniami, ktoré uprostred vás, ako sami viete, vykonal Boh skrze neho.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753" b="87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20457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494</Words>
  <Application>Microsoft Macintosh PowerPoint</Application>
  <PresentationFormat>On-screen Show (4:3)</PresentationFormat>
  <Paragraphs>26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1 Petrova reč zástupom</vt:lpstr>
      <vt:lpstr>14 Tu sa Peter spolu s Jedenástimi postavil a zvýšeným hlasom ich oslovil: Judskí muži a všetci obyvatelia Jeruzalema! Pozorne počúvajte moje slová a uvedomte si: </vt:lpstr>
      <vt:lpstr>15 Títo ľudia nie sú opití, ako sa domnievate; veď je iba tretia denná hodina.</vt:lpstr>
      <vt:lpstr>16 Ide však o to, čo povedal prorok Joel:</vt:lpstr>
      <vt:lpstr>17 V posledných dňoch, hovorí Boh, vylejem svojho Ducha na každé telo. Vaši synovia a vaše dcéry budú prorokovať, vaši mladíci budú mať videnia a vašim starcom sa budú snívať sny. </vt:lpstr>
      <vt:lpstr>18 V tých dňoch vylejem svojho Ducha aj na svojich služobníkov a svoje služobnice a budú prorokovať.</vt:lpstr>
      <vt:lpstr>19 Urobím divy hore na nebi a znamenia dolu na zemi, krv, oheň a kúdoly dymu. 20 Slnko sa premení na tmu a mesiac na krv, skôr ako príde Pánov deň, veľký a slávny.</vt:lpstr>
      <vt:lpstr>21 Vtedy bude zachránený každý, kto bude vzývať Pánovo meno.</vt:lpstr>
      <vt:lpstr>22 Muži Izraela, počujte tieto slová: Ježiša Nazaretského Boh medzi vami potvrdil mocnými činmi, divmi a znameniami, ktoré uprostred vás, ako sami viete, vykonal Boh skrze neho.</vt:lpstr>
      <vt:lpstr>23 A tohto muža, vydaného na základe určeného Božieho zámeru a predvídania, ste rukou zločincov pribili na kríž a zabili. </vt:lpstr>
      <vt:lpstr>24 Boh ho však vzkriesil a zbavil múk smrti, lebo ho nemohla držať vo svojej moci. </vt:lpstr>
      <vt:lpstr>25 Dávid o ňom totiž hovorí: Pána som videl ustavične pred sebou, pretože je po mojej pravici, aby som nezakolísal. </vt:lpstr>
      <vt:lpstr>29 Muži, bratia! Môžem vám smelo povedať aj toto: Patriarcha Dávid zomrel a bol pochovaný; jeho hrob sa až do dnešného dňa nachádza u nás. </vt:lpstr>
      <vt:lpstr>32 Tohto Ježiša Boh vzkriesil a svedkami toho sme my všetci. </vt:lpstr>
      <vt:lpstr>33 Bol vyvýšený Božou pravicou a prijal od Otca prisľúbeného Ducha Svätého, vylial ho a vy to teraz vidíte a počujete. </vt:lpstr>
      <vt:lpstr>34 Veď Dávid nevstúpil na nebesia, a predsa sám hovorí: Pán povedal môjmu Pánovi: Seď po mojej pravici, 35 kým nepoložím tvojich nepriateľov za podnožku tvojim nohám.</vt:lpstr>
      <vt:lpstr>36 Nech teda celý dom Izraela s istotou vie, že Boh toho Ježiša, ktorého ste vy ukrižovali, urobil Pánom aj Mesiášom. </vt:lpstr>
      <vt:lpstr>Zhrnutie: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Petrova reč zástupom</dc:title>
  <dc:creator>Ioan Lakatos</dc:creator>
  <cp:lastModifiedBy>Ioan Lakatos</cp:lastModifiedBy>
  <cp:revision>30</cp:revision>
  <dcterms:created xsi:type="dcterms:W3CDTF">2016-11-20T00:21:24Z</dcterms:created>
  <dcterms:modified xsi:type="dcterms:W3CDTF">2016-11-20T01:10:42Z</dcterms:modified>
</cp:coreProperties>
</file>