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notesMasterIdLst>
    <p:notesMasterId r:id="rId38"/>
  </p:notesMasterIdLst>
  <p:sldIdLst>
    <p:sldId id="306" r:id="rId2"/>
    <p:sldId id="418" r:id="rId3"/>
    <p:sldId id="424" r:id="rId4"/>
    <p:sldId id="427" r:id="rId5"/>
    <p:sldId id="425" r:id="rId6"/>
    <p:sldId id="429" r:id="rId7"/>
    <p:sldId id="426" r:id="rId8"/>
    <p:sldId id="428" r:id="rId9"/>
    <p:sldId id="312" r:id="rId10"/>
    <p:sldId id="404" r:id="rId11"/>
    <p:sldId id="388" r:id="rId12"/>
    <p:sldId id="259" r:id="rId13"/>
    <p:sldId id="389" r:id="rId14"/>
    <p:sldId id="390" r:id="rId15"/>
    <p:sldId id="391" r:id="rId16"/>
    <p:sldId id="392" r:id="rId17"/>
    <p:sldId id="264" r:id="rId18"/>
    <p:sldId id="393" r:id="rId19"/>
    <p:sldId id="419" r:id="rId20"/>
    <p:sldId id="267" r:id="rId21"/>
    <p:sldId id="268" r:id="rId22"/>
    <p:sldId id="394" r:id="rId23"/>
    <p:sldId id="269" r:id="rId24"/>
    <p:sldId id="395" r:id="rId25"/>
    <p:sldId id="396" r:id="rId26"/>
    <p:sldId id="397" r:id="rId27"/>
    <p:sldId id="410" r:id="rId28"/>
    <p:sldId id="411" r:id="rId29"/>
    <p:sldId id="412" r:id="rId30"/>
    <p:sldId id="413" r:id="rId31"/>
    <p:sldId id="414" r:id="rId32"/>
    <p:sldId id="308" r:id="rId33"/>
    <p:sldId id="416" r:id="rId34"/>
    <p:sldId id="430" r:id="rId35"/>
    <p:sldId id="431" r:id="rId36"/>
    <p:sldId id="417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uzivatel" initials="P" lastIdx="1" clrIdx="0">
    <p:extLst>
      <p:ext uri="{19B8F6BF-5375-455C-9EA6-DF929625EA0E}">
        <p15:presenceInfo xmlns:p15="http://schemas.microsoft.com/office/powerpoint/2012/main" userId="Pouzivat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05C"/>
    <a:srgbClr val="25005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6224" autoAdjust="0"/>
  </p:normalViewPr>
  <p:slideViewPr>
    <p:cSldViewPr snapToGrid="0">
      <p:cViewPr varScale="1">
        <p:scale>
          <a:sx n="99" d="100"/>
          <a:sy n="99" d="100"/>
        </p:scale>
        <p:origin x="90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C73C9-E776-4D52-B63C-483680194F6E}" type="datetimeFigureOut">
              <a:rPr lang="sk-SK" smtClean="0"/>
              <a:t>28. 11. 2020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D218C-9BDF-4457-A1FA-8553A90C23E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1650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3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9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44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4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 s obráz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93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92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55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6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42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53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5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74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72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1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8.emf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lokTextu 13">
            <a:extLst>
              <a:ext uri="{FF2B5EF4-FFF2-40B4-BE49-F238E27FC236}">
                <a16:creationId xmlns:a16="http://schemas.microsoft.com/office/drawing/2014/main" id="{0D202FC6-5C6E-4865-A24D-72B53455C3E4}"/>
              </a:ext>
            </a:extLst>
          </p:cNvPr>
          <p:cNvSpPr txBox="1"/>
          <p:nvPr/>
        </p:nvSpPr>
        <p:spPr>
          <a:xfrm>
            <a:off x="960328" y="1947820"/>
            <a:ext cx="102713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sk-SK" sz="9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Perspektíva</a:t>
            </a:r>
          </a:p>
          <a:p>
            <a:pPr lvl="0" algn="ctr">
              <a:defRPr/>
            </a:pPr>
            <a:r>
              <a:rPr lang="sk-SK" sz="9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9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2" name="Perspektíva">
            <a:hlinkClick r:id="" action="ppaction://media"/>
            <a:extLst>
              <a:ext uri="{FF2B5EF4-FFF2-40B4-BE49-F238E27FC236}">
                <a16:creationId xmlns:a16="http://schemas.microsoft.com/office/drawing/2014/main" id="{686F5FE0-8B7D-4D8C-9104-50A32BD239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3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5758"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B5AC22FF-D1E0-4100-B1C4-91726DED19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117"/>
          <a:stretch/>
        </p:blipFill>
        <p:spPr>
          <a:xfrm>
            <a:off x="712519" y="685621"/>
            <a:ext cx="10770920" cy="5513298"/>
          </a:xfrm>
          <a:prstGeom prst="rect">
            <a:avLst/>
          </a:prstGeom>
        </p:spPr>
      </p:pic>
      <p:sp>
        <p:nvSpPr>
          <p:cNvPr id="2" name="BlokTextu 1">
            <a:extLst>
              <a:ext uri="{FF2B5EF4-FFF2-40B4-BE49-F238E27FC236}">
                <a16:creationId xmlns:a16="http://schemas.microsoft.com/office/drawing/2014/main" id="{429BEC53-9F0B-4F1F-A089-C7E9F3B3595B}"/>
              </a:ext>
            </a:extLst>
          </p:cNvPr>
          <p:cNvSpPr txBox="1"/>
          <p:nvPr/>
        </p:nvSpPr>
        <p:spPr>
          <a:xfrm>
            <a:off x="1955800" y="3790266"/>
            <a:ext cx="8280400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2800" b="1" dirty="0">
                <a:latin typeface="Arial" panose="020B0604020202020204" pitchFamily="34" charset="0"/>
                <a:cs typeface="Arial" panose="020B0604020202020204" pitchFamily="34" charset="0"/>
              </a:rPr>
              <a:t>Na základe biblických údajov sa dá krásne vypočítať, že od stvorenia Adama po narodenie Pána Ježiša Krista uplynulo cca. 4000 rokov</a:t>
            </a:r>
          </a:p>
        </p:txBody>
      </p:sp>
    </p:spTree>
    <p:extLst>
      <p:ext uri="{BB962C8B-B14F-4D97-AF65-F5344CB8AC3E}">
        <p14:creationId xmlns:p14="http://schemas.microsoft.com/office/powerpoint/2010/main" val="156109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7000"/>
    </mc:Choice>
    <mc:Fallback xmlns="">
      <p:transition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2124801" cy="1843385"/>
            <a:chOff x="719999" y="4275776"/>
            <a:chExt cx="2124801" cy="1843385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2" y="5195831"/>
              <a:ext cx="2123158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sp>
        <p:nvSpPr>
          <p:cNvPr id="10" name="BlokTextu 9">
            <a:extLst>
              <a:ext uri="{FF2B5EF4-FFF2-40B4-BE49-F238E27FC236}">
                <a16:creationId xmlns:a16="http://schemas.microsoft.com/office/drawing/2014/main" id="{F997CF8A-0939-4AB9-9AB2-033BCF1A9DDF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1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8" y="3454150"/>
            <a:ext cx="1389901" cy="1751836"/>
            <a:chOff x="2585198" y="3454150"/>
            <a:chExt cx="1389901" cy="175183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8" y="4590433"/>
              <a:ext cx="1389901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2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BlokTextu 11">
            <a:extLst>
              <a:ext uri="{FF2B5EF4-FFF2-40B4-BE49-F238E27FC236}">
                <a16:creationId xmlns:a16="http://schemas.microsoft.com/office/drawing/2014/main" id="{7604946A-C9B6-4DDF-AE19-3BA2856D1230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30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419516"/>
            <a:chOff x="4088449" y="2986150"/>
            <a:chExt cx="976393" cy="1419516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sp>
        <p:nvSpPr>
          <p:cNvPr id="18" name="BlokTextu 17">
            <a:extLst>
              <a:ext uri="{FF2B5EF4-FFF2-40B4-BE49-F238E27FC236}">
                <a16:creationId xmlns:a16="http://schemas.microsoft.com/office/drawing/2014/main" id="{8C7C5FAC-3F4D-4AA7-9019-8CF88C696429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04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442397" cy="2077308"/>
            <a:chOff x="5040000" y="2664000"/>
            <a:chExt cx="1442397" cy="2077308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09"/>
              <a:ext cx="1378338" cy="935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sp>
        <p:nvSpPr>
          <p:cNvPr id="21" name="BlokTextu 20">
            <a:extLst>
              <a:ext uri="{FF2B5EF4-FFF2-40B4-BE49-F238E27FC236}">
                <a16:creationId xmlns:a16="http://schemas.microsoft.com/office/drawing/2014/main" id="{61CD0837-AF43-4772-A99C-B230F62ADD6F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497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238881" cy="1879974"/>
            <a:chOff x="5040000" y="2664000"/>
            <a:chExt cx="1238881" cy="1879974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10"/>
              <a:ext cx="117482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F4710AE-314A-4262-A370-582D0BF0E2EB}"/>
              </a:ext>
            </a:extLst>
          </p:cNvPr>
          <p:cNvGrpSpPr/>
          <p:nvPr/>
        </p:nvGrpSpPr>
        <p:grpSpPr>
          <a:xfrm>
            <a:off x="6169615" y="2376000"/>
            <a:ext cx="1932985" cy="1964128"/>
            <a:chOff x="6169615" y="2376000"/>
            <a:chExt cx="1932985" cy="1964128"/>
          </a:xfrm>
        </p:grpSpPr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0B919B52-0E68-4417-8B31-91540C841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615" y="2376000"/>
              <a:ext cx="884509" cy="864000"/>
            </a:xfrm>
            <a:prstGeom prst="rect">
              <a:avLst/>
            </a:prstGeom>
          </p:spPr>
        </p:pic>
        <p:sp>
          <p:nvSpPr>
            <p:cNvPr id="18" name="BlokTextu 17">
              <a:extLst>
                <a:ext uri="{FF2B5EF4-FFF2-40B4-BE49-F238E27FC236}">
                  <a16:creationId xmlns:a16="http://schemas.microsoft.com/office/drawing/2014/main" id="{AE7B5BF7-6606-40B5-9D93-8EDDFD9F4C52}"/>
                </a:ext>
              </a:extLst>
            </p:cNvPr>
            <p:cNvSpPr txBox="1"/>
            <p:nvPr/>
          </p:nvSpPr>
          <p:spPr>
            <a:xfrm>
              <a:off x="6438884" y="3404128"/>
              <a:ext cx="1663716" cy="936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no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Vyslobodenie</a:t>
              </a:r>
            </a:p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Izraela</a:t>
              </a:r>
            </a:p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z Egypta</a:t>
              </a:r>
            </a:p>
          </p:txBody>
        </p:sp>
      </p:grpSp>
      <p:sp>
        <p:nvSpPr>
          <p:cNvPr id="24" name="BlokTextu 23">
            <a:extLst>
              <a:ext uri="{FF2B5EF4-FFF2-40B4-BE49-F238E27FC236}">
                <a16:creationId xmlns:a16="http://schemas.microsoft.com/office/drawing/2014/main" id="{CE072E5F-0766-420F-B50B-ACB819CFD2A8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96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238881" cy="1879974"/>
            <a:chOff x="5040000" y="2664000"/>
            <a:chExt cx="1238881" cy="1879974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10"/>
              <a:ext cx="117482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F4710AE-314A-4262-A370-582D0BF0E2EB}"/>
              </a:ext>
            </a:extLst>
          </p:cNvPr>
          <p:cNvGrpSpPr/>
          <p:nvPr/>
        </p:nvGrpSpPr>
        <p:grpSpPr>
          <a:xfrm>
            <a:off x="6169615" y="2376000"/>
            <a:ext cx="1645818" cy="1812958"/>
            <a:chOff x="6169615" y="2376000"/>
            <a:chExt cx="1645818" cy="1812958"/>
          </a:xfrm>
        </p:grpSpPr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0B919B52-0E68-4417-8B31-91540C841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615" y="2376000"/>
              <a:ext cx="884509" cy="864000"/>
            </a:xfrm>
            <a:prstGeom prst="rect">
              <a:avLst/>
            </a:prstGeom>
          </p:spPr>
        </p:pic>
        <p:sp>
          <p:nvSpPr>
            <p:cNvPr id="18" name="BlokTextu 17">
              <a:extLst>
                <a:ext uri="{FF2B5EF4-FFF2-40B4-BE49-F238E27FC236}">
                  <a16:creationId xmlns:a16="http://schemas.microsoft.com/office/drawing/2014/main" id="{AE7B5BF7-6606-40B5-9D93-8EDDFD9F4C52}"/>
                </a:ext>
              </a:extLst>
            </p:cNvPr>
            <p:cNvSpPr txBox="1"/>
            <p:nvPr/>
          </p:nvSpPr>
          <p:spPr>
            <a:xfrm>
              <a:off x="6438884" y="3404128"/>
              <a:ext cx="1376549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Vyslobodenie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Izraela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z Egypta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EEB2A7C7-6CB4-495A-A52E-CCE6CA062B7E}"/>
              </a:ext>
            </a:extLst>
          </p:cNvPr>
          <p:cNvGrpSpPr/>
          <p:nvPr/>
        </p:nvGrpSpPr>
        <p:grpSpPr>
          <a:xfrm>
            <a:off x="7200000" y="1836000"/>
            <a:ext cx="1956700" cy="1549637"/>
            <a:chOff x="7200000" y="1836000"/>
            <a:chExt cx="1956700" cy="1549637"/>
          </a:xfrm>
        </p:grpSpPr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67D21D09-A97A-4A5A-896D-14B79C9F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0000" y="1836000"/>
              <a:ext cx="1105638" cy="1080000"/>
            </a:xfrm>
            <a:prstGeom prst="rect">
              <a:avLst/>
            </a:prstGeom>
          </p:spPr>
        </p:pic>
        <p:sp>
          <p:nvSpPr>
            <p:cNvPr id="19" name="BlokTextu 18">
              <a:extLst>
                <a:ext uri="{FF2B5EF4-FFF2-40B4-BE49-F238E27FC236}">
                  <a16:creationId xmlns:a16="http://schemas.microsoft.com/office/drawing/2014/main" id="{BA796D43-523D-4C86-980B-7D7AFD727076}"/>
                </a:ext>
              </a:extLst>
            </p:cNvPr>
            <p:cNvSpPr txBox="1"/>
            <p:nvPr/>
          </p:nvSpPr>
          <p:spPr>
            <a:xfrm>
              <a:off x="7548819" y="3066749"/>
              <a:ext cx="1607881" cy="318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Sláva Izraela</a:t>
              </a:r>
            </a:p>
          </p:txBody>
        </p:sp>
      </p:grpSp>
      <p:sp>
        <p:nvSpPr>
          <p:cNvPr id="27" name="BlokTextu 26">
            <a:extLst>
              <a:ext uri="{FF2B5EF4-FFF2-40B4-BE49-F238E27FC236}">
                <a16:creationId xmlns:a16="http://schemas.microsoft.com/office/drawing/2014/main" id="{FEEB8BA9-DA0A-463E-8181-42AF95D4D401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57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238881" cy="1879974"/>
            <a:chOff x="5040000" y="2664000"/>
            <a:chExt cx="1238881" cy="1879974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10"/>
              <a:ext cx="117482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F4710AE-314A-4262-A370-582D0BF0E2EB}"/>
              </a:ext>
            </a:extLst>
          </p:cNvPr>
          <p:cNvGrpSpPr/>
          <p:nvPr/>
        </p:nvGrpSpPr>
        <p:grpSpPr>
          <a:xfrm>
            <a:off x="6169615" y="2376000"/>
            <a:ext cx="1645818" cy="1812958"/>
            <a:chOff x="6169615" y="2376000"/>
            <a:chExt cx="1645818" cy="1812958"/>
          </a:xfrm>
        </p:grpSpPr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0B919B52-0E68-4417-8B31-91540C841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615" y="2376000"/>
              <a:ext cx="884509" cy="864000"/>
            </a:xfrm>
            <a:prstGeom prst="rect">
              <a:avLst/>
            </a:prstGeom>
          </p:spPr>
        </p:pic>
        <p:sp>
          <p:nvSpPr>
            <p:cNvPr id="18" name="BlokTextu 17">
              <a:extLst>
                <a:ext uri="{FF2B5EF4-FFF2-40B4-BE49-F238E27FC236}">
                  <a16:creationId xmlns:a16="http://schemas.microsoft.com/office/drawing/2014/main" id="{AE7B5BF7-6606-40B5-9D93-8EDDFD9F4C52}"/>
                </a:ext>
              </a:extLst>
            </p:cNvPr>
            <p:cNvSpPr txBox="1"/>
            <p:nvPr/>
          </p:nvSpPr>
          <p:spPr>
            <a:xfrm>
              <a:off x="6438884" y="3404128"/>
              <a:ext cx="1376549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Vyslobodenie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Izraela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z Egypta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EEB2A7C7-6CB4-495A-A52E-CCE6CA062B7E}"/>
              </a:ext>
            </a:extLst>
          </p:cNvPr>
          <p:cNvGrpSpPr/>
          <p:nvPr/>
        </p:nvGrpSpPr>
        <p:grpSpPr>
          <a:xfrm>
            <a:off x="7200000" y="1836000"/>
            <a:ext cx="1834272" cy="1525687"/>
            <a:chOff x="7200000" y="1836000"/>
            <a:chExt cx="1834272" cy="1525687"/>
          </a:xfrm>
        </p:grpSpPr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67D21D09-A97A-4A5A-896D-14B79C9F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0000" y="1836000"/>
              <a:ext cx="1105638" cy="1080000"/>
            </a:xfrm>
            <a:prstGeom prst="rect">
              <a:avLst/>
            </a:prstGeom>
          </p:spPr>
        </p:pic>
        <p:sp>
          <p:nvSpPr>
            <p:cNvPr id="19" name="BlokTextu 18">
              <a:extLst>
                <a:ext uri="{FF2B5EF4-FFF2-40B4-BE49-F238E27FC236}">
                  <a16:creationId xmlns:a16="http://schemas.microsoft.com/office/drawing/2014/main" id="{BA796D43-523D-4C86-980B-7D7AFD727076}"/>
                </a:ext>
              </a:extLst>
            </p:cNvPr>
            <p:cNvSpPr txBox="1"/>
            <p:nvPr/>
          </p:nvSpPr>
          <p:spPr>
            <a:xfrm>
              <a:off x="7548819" y="3066749"/>
              <a:ext cx="1485453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Sláva Izraela</a:t>
              </a:r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34B1CBA7-86D9-441E-BE0F-ACD4FBEF99B1}"/>
              </a:ext>
            </a:extLst>
          </p:cNvPr>
          <p:cNvGrpSpPr/>
          <p:nvPr/>
        </p:nvGrpSpPr>
        <p:grpSpPr>
          <a:xfrm>
            <a:off x="8390564" y="1729637"/>
            <a:ext cx="1629736" cy="1333636"/>
            <a:chOff x="8390564" y="1729637"/>
            <a:chExt cx="1629736" cy="1333636"/>
          </a:xfrm>
        </p:grpSpPr>
        <p:pic>
          <p:nvPicPr>
            <p:cNvPr id="14" name="Obrázok 13">
              <a:extLst>
                <a:ext uri="{FF2B5EF4-FFF2-40B4-BE49-F238E27FC236}">
                  <a16:creationId xmlns:a16="http://schemas.microsoft.com/office/drawing/2014/main" id="{E6BCF894-3E4E-4BAF-A065-AD0AFB5B5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90564" y="1729637"/>
              <a:ext cx="884510" cy="864000"/>
            </a:xfrm>
            <a:prstGeom prst="rect">
              <a:avLst/>
            </a:prstGeom>
          </p:spPr>
        </p:pic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9BF81A2C-C1C2-4FBE-81D8-B0458AA5B137}"/>
                </a:ext>
              </a:extLst>
            </p:cNvPr>
            <p:cNvSpPr txBox="1"/>
            <p:nvPr/>
          </p:nvSpPr>
          <p:spPr>
            <a:xfrm>
              <a:off x="8671726" y="2736816"/>
              <a:ext cx="1348574" cy="3264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Pád Izraela</a:t>
              </a:r>
            </a:p>
          </p:txBody>
        </p:sp>
      </p:grpSp>
      <p:sp>
        <p:nvSpPr>
          <p:cNvPr id="29" name="BlokTextu 28">
            <a:extLst>
              <a:ext uri="{FF2B5EF4-FFF2-40B4-BE49-F238E27FC236}">
                <a16:creationId xmlns:a16="http://schemas.microsoft.com/office/drawing/2014/main" id="{3C81433F-E1B1-4762-9FDC-7F8B272C0AF9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02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238881" cy="1879974"/>
            <a:chOff x="5040000" y="2664000"/>
            <a:chExt cx="1238881" cy="1879974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10"/>
              <a:ext cx="117482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F4710AE-314A-4262-A370-582D0BF0E2EB}"/>
              </a:ext>
            </a:extLst>
          </p:cNvPr>
          <p:cNvGrpSpPr/>
          <p:nvPr/>
        </p:nvGrpSpPr>
        <p:grpSpPr>
          <a:xfrm>
            <a:off x="6169615" y="2376000"/>
            <a:ext cx="1645818" cy="1812958"/>
            <a:chOff x="6169615" y="2376000"/>
            <a:chExt cx="1645818" cy="1812958"/>
          </a:xfrm>
        </p:grpSpPr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0B919B52-0E68-4417-8B31-91540C841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615" y="2376000"/>
              <a:ext cx="884509" cy="864000"/>
            </a:xfrm>
            <a:prstGeom prst="rect">
              <a:avLst/>
            </a:prstGeom>
          </p:spPr>
        </p:pic>
        <p:sp>
          <p:nvSpPr>
            <p:cNvPr id="18" name="BlokTextu 17">
              <a:extLst>
                <a:ext uri="{FF2B5EF4-FFF2-40B4-BE49-F238E27FC236}">
                  <a16:creationId xmlns:a16="http://schemas.microsoft.com/office/drawing/2014/main" id="{AE7B5BF7-6606-40B5-9D93-8EDDFD9F4C52}"/>
                </a:ext>
              </a:extLst>
            </p:cNvPr>
            <p:cNvSpPr txBox="1"/>
            <p:nvPr/>
          </p:nvSpPr>
          <p:spPr>
            <a:xfrm>
              <a:off x="6438884" y="3404128"/>
              <a:ext cx="1376549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Vyslobodenie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Izraela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z Egypta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EEB2A7C7-6CB4-495A-A52E-CCE6CA062B7E}"/>
              </a:ext>
            </a:extLst>
          </p:cNvPr>
          <p:cNvGrpSpPr/>
          <p:nvPr/>
        </p:nvGrpSpPr>
        <p:grpSpPr>
          <a:xfrm>
            <a:off x="7200000" y="1836000"/>
            <a:ext cx="1834272" cy="1525687"/>
            <a:chOff x="7200000" y="1836000"/>
            <a:chExt cx="1834272" cy="1525687"/>
          </a:xfrm>
        </p:grpSpPr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67D21D09-A97A-4A5A-896D-14B79C9F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0000" y="1836000"/>
              <a:ext cx="1105638" cy="1080000"/>
            </a:xfrm>
            <a:prstGeom prst="rect">
              <a:avLst/>
            </a:prstGeom>
          </p:spPr>
        </p:pic>
        <p:sp>
          <p:nvSpPr>
            <p:cNvPr id="19" name="BlokTextu 18">
              <a:extLst>
                <a:ext uri="{FF2B5EF4-FFF2-40B4-BE49-F238E27FC236}">
                  <a16:creationId xmlns:a16="http://schemas.microsoft.com/office/drawing/2014/main" id="{BA796D43-523D-4C86-980B-7D7AFD727076}"/>
                </a:ext>
              </a:extLst>
            </p:cNvPr>
            <p:cNvSpPr txBox="1"/>
            <p:nvPr/>
          </p:nvSpPr>
          <p:spPr>
            <a:xfrm>
              <a:off x="7548819" y="3066749"/>
              <a:ext cx="1485453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Sláva Izraela</a:t>
              </a:r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34B1CBA7-86D9-441E-BE0F-ACD4FBEF99B1}"/>
              </a:ext>
            </a:extLst>
          </p:cNvPr>
          <p:cNvGrpSpPr/>
          <p:nvPr/>
        </p:nvGrpSpPr>
        <p:grpSpPr>
          <a:xfrm>
            <a:off x="8390564" y="1729637"/>
            <a:ext cx="1534220" cy="1302118"/>
            <a:chOff x="8390564" y="1729637"/>
            <a:chExt cx="1534220" cy="1302118"/>
          </a:xfrm>
        </p:grpSpPr>
        <p:pic>
          <p:nvPicPr>
            <p:cNvPr id="14" name="Obrázok 13">
              <a:extLst>
                <a:ext uri="{FF2B5EF4-FFF2-40B4-BE49-F238E27FC236}">
                  <a16:creationId xmlns:a16="http://schemas.microsoft.com/office/drawing/2014/main" id="{E6BCF894-3E4E-4BAF-A065-AD0AFB5B5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90564" y="1729637"/>
              <a:ext cx="884510" cy="864000"/>
            </a:xfrm>
            <a:prstGeom prst="rect">
              <a:avLst/>
            </a:prstGeom>
          </p:spPr>
        </p:pic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9BF81A2C-C1C2-4FBE-81D8-B0458AA5B137}"/>
                </a:ext>
              </a:extLst>
            </p:cNvPr>
            <p:cNvSpPr txBox="1"/>
            <p:nvPr/>
          </p:nvSpPr>
          <p:spPr>
            <a:xfrm>
              <a:off x="8671726" y="2736817"/>
              <a:ext cx="1253058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Pád Izraela</a:t>
              </a:r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C7C9FFBF-07BF-4E29-A0C4-28362EEA81A6}"/>
              </a:ext>
            </a:extLst>
          </p:cNvPr>
          <p:cNvGrpSpPr/>
          <p:nvPr/>
        </p:nvGrpSpPr>
        <p:grpSpPr>
          <a:xfrm>
            <a:off x="9360000" y="1042186"/>
            <a:ext cx="2004482" cy="1636294"/>
            <a:chOff x="9360000" y="1042186"/>
            <a:chExt cx="2004482" cy="1636294"/>
          </a:xfrm>
        </p:grpSpPr>
        <p:pic>
          <p:nvPicPr>
            <p:cNvPr id="10" name="Obrázok 9">
              <a:extLst>
                <a:ext uri="{FF2B5EF4-FFF2-40B4-BE49-F238E27FC236}">
                  <a16:creationId xmlns:a16="http://schemas.microsoft.com/office/drawing/2014/main" id="{FE7AA04D-2B07-49BB-BDC4-9547941F0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60000" y="1042186"/>
              <a:ext cx="1253058" cy="1224000"/>
            </a:xfrm>
            <a:prstGeom prst="rect">
              <a:avLst/>
            </a:prstGeom>
          </p:spPr>
        </p:pic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9FBCC8CB-811D-471D-83D0-ABE05DA65AEB}"/>
                </a:ext>
              </a:extLst>
            </p:cNvPr>
            <p:cNvSpPr txBox="1"/>
            <p:nvPr/>
          </p:nvSpPr>
          <p:spPr>
            <a:xfrm>
              <a:off x="9792147" y="2383542"/>
              <a:ext cx="1572335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Pán Ježiš Kr.</a:t>
              </a:r>
            </a:p>
          </p:txBody>
        </p:sp>
      </p:grpSp>
      <p:cxnSp>
        <p:nvCxnSpPr>
          <p:cNvPr id="27" name="Rovná spojnica 26">
            <a:extLst>
              <a:ext uri="{FF2B5EF4-FFF2-40B4-BE49-F238E27FC236}">
                <a16:creationId xmlns:a16="http://schemas.microsoft.com/office/drawing/2014/main" id="{7951D2BC-BDA0-46A7-946D-6DC7B8C5815B}"/>
              </a:ext>
            </a:extLst>
          </p:cNvPr>
          <p:cNvCxnSpPr>
            <a:cxnSpLocks/>
          </p:cNvCxnSpPr>
          <p:nvPr/>
        </p:nvCxnSpPr>
        <p:spPr>
          <a:xfrm flipH="1">
            <a:off x="9792147" y="3123775"/>
            <a:ext cx="0" cy="1800000"/>
          </a:xfrm>
          <a:prstGeom prst="line">
            <a:avLst/>
          </a:prstGeom>
          <a:ln w="730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BlokTextu 28">
            <a:extLst>
              <a:ext uri="{FF2B5EF4-FFF2-40B4-BE49-F238E27FC236}">
                <a16:creationId xmlns:a16="http://schemas.microsoft.com/office/drawing/2014/main" id="{0C9B0C73-76F9-4435-8D55-744F4847CDAA}"/>
              </a:ext>
            </a:extLst>
          </p:cNvPr>
          <p:cNvSpPr txBox="1"/>
          <p:nvPr/>
        </p:nvSpPr>
        <p:spPr>
          <a:xfrm>
            <a:off x="9899667" y="4401654"/>
            <a:ext cx="1572334" cy="576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Plnosť času</a:t>
            </a:r>
          </a:p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Gal 4,4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83DFFC4F-CE8F-4A08-9DBE-F2772A0A6A47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" name="BlokTextu 30">
            <a:extLst>
              <a:ext uri="{FF2B5EF4-FFF2-40B4-BE49-F238E27FC236}">
                <a16:creationId xmlns:a16="http://schemas.microsoft.com/office/drawing/2014/main" id="{34FEDAC1-9627-4682-97F6-D8D8B7DC4AF0}"/>
              </a:ext>
            </a:extLst>
          </p:cNvPr>
          <p:cNvSpPr txBox="1"/>
          <p:nvPr/>
        </p:nvSpPr>
        <p:spPr>
          <a:xfrm>
            <a:off x="6502072" y="5011495"/>
            <a:ext cx="49682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keď prišla plnosť času, poslal Boh svojho Syna</a:t>
            </a:r>
          </a:p>
        </p:txBody>
      </p:sp>
    </p:spTree>
    <p:extLst>
      <p:ext uri="{BB962C8B-B14F-4D97-AF65-F5344CB8AC3E}">
        <p14:creationId xmlns:p14="http://schemas.microsoft.com/office/powerpoint/2010/main" val="349077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2500"/>
    </mc:Choice>
    <mc:Fallback xmlns="">
      <p:transition advClick="0" advTm="1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F849494-8B4D-442C-AA95-D65859179721}"/>
              </a:ext>
            </a:extLst>
          </p:cNvPr>
          <p:cNvGrpSpPr/>
          <p:nvPr/>
        </p:nvGrpSpPr>
        <p:grpSpPr>
          <a:xfrm>
            <a:off x="719999" y="4275776"/>
            <a:ext cx="1640646" cy="1566386"/>
            <a:chOff x="719999" y="4275776"/>
            <a:chExt cx="1640646" cy="1566386"/>
          </a:xfrm>
        </p:grpSpPr>
        <p:pic>
          <p:nvPicPr>
            <p:cNvPr id="4" name="Obrázok 3">
              <a:extLst>
                <a:ext uri="{FF2B5EF4-FFF2-40B4-BE49-F238E27FC236}">
                  <a16:creationId xmlns:a16="http://schemas.microsoft.com/office/drawing/2014/main" id="{AD75BD2B-3657-4B16-8D06-FCEBBB9BC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999" y="4275776"/>
              <a:ext cx="576854" cy="648000"/>
            </a:xfrm>
            <a:prstGeom prst="rect">
              <a:avLst/>
            </a:prstGeom>
          </p:spPr>
        </p:pic>
        <p:sp>
          <p:nvSpPr>
            <p:cNvPr id="5" name="BlokTextu 4">
              <a:extLst>
                <a:ext uri="{FF2B5EF4-FFF2-40B4-BE49-F238E27FC236}">
                  <a16:creationId xmlns:a16="http://schemas.microsoft.com/office/drawing/2014/main" id="{4344743C-04C3-485D-9B9E-C50DB773AE0C}"/>
                </a:ext>
              </a:extLst>
            </p:cNvPr>
            <p:cNvSpPr txBox="1"/>
            <p:nvPr/>
          </p:nvSpPr>
          <p:spPr>
            <a:xfrm>
              <a:off x="721643" y="5195831"/>
              <a:ext cx="163900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Stvorenie Adama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Pád do hriechu</a:t>
              </a:r>
            </a:p>
            <a:p>
              <a:pPr algn="ctr"/>
              <a:r>
                <a:rPr lang="sk-SK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Prvé zasľúbenie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99FADAB1-5495-495C-B444-307BFE993D03}"/>
              </a:ext>
            </a:extLst>
          </p:cNvPr>
          <p:cNvGrpSpPr/>
          <p:nvPr/>
        </p:nvGrpSpPr>
        <p:grpSpPr>
          <a:xfrm>
            <a:off x="2585199" y="3454150"/>
            <a:ext cx="1105602" cy="1628726"/>
            <a:chOff x="2585199" y="3454150"/>
            <a:chExt cx="1105602" cy="1628726"/>
          </a:xfrm>
        </p:grpSpPr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3C85431-951A-4AFB-91FB-99A915DE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001" y="3454150"/>
              <a:ext cx="810800" cy="792000"/>
            </a:xfrm>
            <a:prstGeom prst="rect">
              <a:avLst/>
            </a:prstGeom>
          </p:spPr>
        </p:pic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90D77397-3792-456A-A51C-E166136051B7}"/>
                </a:ext>
              </a:extLst>
            </p:cNvPr>
            <p:cNvSpPr txBox="1"/>
            <p:nvPr/>
          </p:nvSpPr>
          <p:spPr>
            <a:xfrm>
              <a:off x="2585199" y="4590433"/>
              <a:ext cx="1105602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Vytrhnutie </a:t>
              </a:r>
              <a:r>
                <a:rPr lang="sk-SK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Enocha</a:t>
              </a:r>
              <a:endParaRPr lang="sk-SK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9E69D5D9-29DA-4296-BCF9-B2A2133A7613}"/>
              </a:ext>
            </a:extLst>
          </p:cNvPr>
          <p:cNvGrpSpPr/>
          <p:nvPr/>
        </p:nvGrpSpPr>
        <p:grpSpPr>
          <a:xfrm>
            <a:off x="4088449" y="2986150"/>
            <a:ext cx="976393" cy="1357960"/>
            <a:chOff x="4088449" y="2986150"/>
            <a:chExt cx="976393" cy="135796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BA8F52D0-6437-4829-A5DF-5766E9F48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332" y="2986150"/>
              <a:ext cx="884510" cy="864000"/>
            </a:xfrm>
            <a:prstGeom prst="rect">
              <a:avLst/>
            </a:prstGeom>
          </p:spPr>
        </p:pic>
        <p:sp>
          <p:nvSpPr>
            <p:cNvPr id="16" name="BlokTextu 15">
              <a:extLst>
                <a:ext uri="{FF2B5EF4-FFF2-40B4-BE49-F238E27FC236}">
                  <a16:creationId xmlns:a16="http://schemas.microsoft.com/office/drawing/2014/main" id="{A924965E-D41E-4887-AFD4-77396C381AC9}"/>
                </a:ext>
              </a:extLst>
            </p:cNvPr>
            <p:cNvSpPr txBox="1"/>
            <p:nvPr/>
          </p:nvSpPr>
          <p:spPr>
            <a:xfrm>
              <a:off x="4088449" y="4097889"/>
              <a:ext cx="9110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Potopa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4274602-D808-471D-B6E6-9828135CEDA3}"/>
              </a:ext>
            </a:extLst>
          </p:cNvPr>
          <p:cNvGrpSpPr/>
          <p:nvPr/>
        </p:nvGrpSpPr>
        <p:grpSpPr>
          <a:xfrm>
            <a:off x="5040000" y="2664000"/>
            <a:ext cx="1238881" cy="1879974"/>
            <a:chOff x="5040000" y="2664000"/>
            <a:chExt cx="1238881" cy="1879974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8F1B4B8E-D6B3-493E-ACAC-54F38AA2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0000" y="2664000"/>
              <a:ext cx="958220" cy="936000"/>
            </a:xfrm>
            <a:prstGeom prst="rect">
              <a:avLst/>
            </a:prstGeom>
          </p:spPr>
        </p:pic>
        <p:sp>
          <p:nvSpPr>
            <p:cNvPr id="17" name="BlokTextu 16">
              <a:extLst>
                <a:ext uri="{FF2B5EF4-FFF2-40B4-BE49-F238E27FC236}">
                  <a16:creationId xmlns:a16="http://schemas.microsoft.com/office/drawing/2014/main" id="{6179168A-53CA-40DB-AFD5-9B6C400DC033}"/>
                </a:ext>
              </a:extLst>
            </p:cNvPr>
            <p:cNvSpPr txBox="1"/>
            <p:nvPr/>
          </p:nvSpPr>
          <p:spPr>
            <a:xfrm>
              <a:off x="5104059" y="3805310"/>
              <a:ext cx="117482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Abrahám obetovanie Izáka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F4710AE-314A-4262-A370-582D0BF0E2EB}"/>
              </a:ext>
            </a:extLst>
          </p:cNvPr>
          <p:cNvGrpSpPr/>
          <p:nvPr/>
        </p:nvGrpSpPr>
        <p:grpSpPr>
          <a:xfrm>
            <a:off x="6169615" y="2376000"/>
            <a:ext cx="1645818" cy="1812958"/>
            <a:chOff x="6169615" y="2376000"/>
            <a:chExt cx="1645818" cy="1812958"/>
          </a:xfrm>
        </p:grpSpPr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0B919B52-0E68-4417-8B31-91540C841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615" y="2376000"/>
              <a:ext cx="884509" cy="864000"/>
            </a:xfrm>
            <a:prstGeom prst="rect">
              <a:avLst/>
            </a:prstGeom>
          </p:spPr>
        </p:pic>
        <p:sp>
          <p:nvSpPr>
            <p:cNvPr id="18" name="BlokTextu 17">
              <a:extLst>
                <a:ext uri="{FF2B5EF4-FFF2-40B4-BE49-F238E27FC236}">
                  <a16:creationId xmlns:a16="http://schemas.microsoft.com/office/drawing/2014/main" id="{AE7B5BF7-6606-40B5-9D93-8EDDFD9F4C52}"/>
                </a:ext>
              </a:extLst>
            </p:cNvPr>
            <p:cNvSpPr txBox="1"/>
            <p:nvPr/>
          </p:nvSpPr>
          <p:spPr>
            <a:xfrm>
              <a:off x="6438884" y="3404128"/>
              <a:ext cx="1376549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noAutofit/>
            </a:bodyPr>
            <a:lstStyle/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Vyslobodenie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Izraela</a:t>
              </a:r>
            </a:p>
            <a:p>
              <a:pPr algn="ctr"/>
              <a:r>
                <a:rPr lang="sk-SK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z Egypta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EEB2A7C7-6CB4-495A-A52E-CCE6CA062B7E}"/>
              </a:ext>
            </a:extLst>
          </p:cNvPr>
          <p:cNvGrpSpPr/>
          <p:nvPr/>
        </p:nvGrpSpPr>
        <p:grpSpPr>
          <a:xfrm>
            <a:off x="7200000" y="1836000"/>
            <a:ext cx="1834272" cy="1525687"/>
            <a:chOff x="7200000" y="1836000"/>
            <a:chExt cx="1834272" cy="1525687"/>
          </a:xfrm>
        </p:grpSpPr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67D21D09-A97A-4A5A-896D-14B79C9F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0000" y="1836000"/>
              <a:ext cx="1105638" cy="1080000"/>
            </a:xfrm>
            <a:prstGeom prst="rect">
              <a:avLst/>
            </a:prstGeom>
          </p:spPr>
        </p:pic>
        <p:sp>
          <p:nvSpPr>
            <p:cNvPr id="19" name="BlokTextu 18">
              <a:extLst>
                <a:ext uri="{FF2B5EF4-FFF2-40B4-BE49-F238E27FC236}">
                  <a16:creationId xmlns:a16="http://schemas.microsoft.com/office/drawing/2014/main" id="{BA796D43-523D-4C86-980B-7D7AFD727076}"/>
                </a:ext>
              </a:extLst>
            </p:cNvPr>
            <p:cNvSpPr txBox="1"/>
            <p:nvPr/>
          </p:nvSpPr>
          <p:spPr>
            <a:xfrm>
              <a:off x="7548819" y="3066749"/>
              <a:ext cx="1485453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Sláva Izraela</a:t>
              </a:r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34B1CBA7-86D9-441E-BE0F-ACD4FBEF99B1}"/>
              </a:ext>
            </a:extLst>
          </p:cNvPr>
          <p:cNvGrpSpPr/>
          <p:nvPr/>
        </p:nvGrpSpPr>
        <p:grpSpPr>
          <a:xfrm>
            <a:off x="8390564" y="1729637"/>
            <a:ext cx="1534220" cy="1302118"/>
            <a:chOff x="8390564" y="1729637"/>
            <a:chExt cx="1534220" cy="1302118"/>
          </a:xfrm>
        </p:grpSpPr>
        <p:pic>
          <p:nvPicPr>
            <p:cNvPr id="14" name="Obrázok 13">
              <a:extLst>
                <a:ext uri="{FF2B5EF4-FFF2-40B4-BE49-F238E27FC236}">
                  <a16:creationId xmlns:a16="http://schemas.microsoft.com/office/drawing/2014/main" id="{E6BCF894-3E4E-4BAF-A065-AD0AFB5B5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90564" y="1729637"/>
              <a:ext cx="884510" cy="864000"/>
            </a:xfrm>
            <a:prstGeom prst="rect">
              <a:avLst/>
            </a:prstGeom>
          </p:spPr>
        </p:pic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9BF81A2C-C1C2-4FBE-81D8-B0458AA5B137}"/>
                </a:ext>
              </a:extLst>
            </p:cNvPr>
            <p:cNvSpPr txBox="1"/>
            <p:nvPr/>
          </p:nvSpPr>
          <p:spPr>
            <a:xfrm>
              <a:off x="8671726" y="2736817"/>
              <a:ext cx="1253058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Pád Izraela</a:t>
              </a:r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C7C9FFBF-07BF-4E29-A0C4-28362EEA81A6}"/>
              </a:ext>
            </a:extLst>
          </p:cNvPr>
          <p:cNvGrpSpPr/>
          <p:nvPr/>
        </p:nvGrpSpPr>
        <p:grpSpPr>
          <a:xfrm>
            <a:off x="9360000" y="1042186"/>
            <a:ext cx="2004482" cy="1636294"/>
            <a:chOff x="9360000" y="1042186"/>
            <a:chExt cx="2004482" cy="1636294"/>
          </a:xfrm>
        </p:grpSpPr>
        <p:pic>
          <p:nvPicPr>
            <p:cNvPr id="10" name="Obrázok 9">
              <a:extLst>
                <a:ext uri="{FF2B5EF4-FFF2-40B4-BE49-F238E27FC236}">
                  <a16:creationId xmlns:a16="http://schemas.microsoft.com/office/drawing/2014/main" id="{FE7AA04D-2B07-49BB-BDC4-9547941F0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60000" y="1042186"/>
              <a:ext cx="1253058" cy="1224000"/>
            </a:xfrm>
            <a:prstGeom prst="rect">
              <a:avLst/>
            </a:prstGeom>
          </p:spPr>
        </p:pic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9FBCC8CB-811D-471D-83D0-ABE05DA65AEB}"/>
                </a:ext>
              </a:extLst>
            </p:cNvPr>
            <p:cNvSpPr txBox="1"/>
            <p:nvPr/>
          </p:nvSpPr>
          <p:spPr>
            <a:xfrm>
              <a:off x="9792147" y="2383542"/>
              <a:ext cx="1572335" cy="294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Pán Ježiš Kr.</a:t>
              </a:r>
            </a:p>
          </p:txBody>
        </p:sp>
      </p:grpSp>
      <p:cxnSp>
        <p:nvCxnSpPr>
          <p:cNvPr id="27" name="Rovná spojnica 26">
            <a:extLst>
              <a:ext uri="{FF2B5EF4-FFF2-40B4-BE49-F238E27FC236}">
                <a16:creationId xmlns:a16="http://schemas.microsoft.com/office/drawing/2014/main" id="{7951D2BC-BDA0-46A7-946D-6DC7B8C5815B}"/>
              </a:ext>
            </a:extLst>
          </p:cNvPr>
          <p:cNvCxnSpPr>
            <a:cxnSpLocks/>
          </p:cNvCxnSpPr>
          <p:nvPr/>
        </p:nvCxnSpPr>
        <p:spPr>
          <a:xfrm flipH="1">
            <a:off x="9792147" y="3123775"/>
            <a:ext cx="0" cy="1800000"/>
          </a:xfrm>
          <a:prstGeom prst="line">
            <a:avLst/>
          </a:prstGeom>
          <a:ln w="730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BlokTextu 28">
            <a:extLst>
              <a:ext uri="{FF2B5EF4-FFF2-40B4-BE49-F238E27FC236}">
                <a16:creationId xmlns:a16="http://schemas.microsoft.com/office/drawing/2014/main" id="{0C9B0C73-76F9-4435-8D55-744F4847CDAA}"/>
              </a:ext>
            </a:extLst>
          </p:cNvPr>
          <p:cNvSpPr txBox="1"/>
          <p:nvPr/>
        </p:nvSpPr>
        <p:spPr>
          <a:xfrm>
            <a:off x="9899666" y="4401653"/>
            <a:ext cx="1572335" cy="54868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Plnosť času</a:t>
            </a:r>
          </a:p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Gal 4,4</a:t>
            </a:r>
          </a:p>
        </p:txBody>
      </p:sp>
      <p:sp>
        <p:nvSpPr>
          <p:cNvPr id="31" name="BlokTextu 30">
            <a:extLst>
              <a:ext uri="{FF2B5EF4-FFF2-40B4-BE49-F238E27FC236}">
                <a16:creationId xmlns:a16="http://schemas.microsoft.com/office/drawing/2014/main" id="{AC86F285-73B2-4A86-9ED7-2B1E3C2958EE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73D9E5BA-AB33-4085-9FC2-0876354312C8}"/>
              </a:ext>
            </a:extLst>
          </p:cNvPr>
          <p:cNvSpPr txBox="1"/>
          <p:nvPr/>
        </p:nvSpPr>
        <p:spPr>
          <a:xfrm>
            <a:off x="6611869" y="5447330"/>
            <a:ext cx="458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STRIEDANIE SVETOVÝCH RÍŠ</a:t>
            </a:r>
          </a:p>
        </p:txBody>
      </p:sp>
      <p:sp>
        <p:nvSpPr>
          <p:cNvPr id="32" name="BlokTextu 31">
            <a:extLst>
              <a:ext uri="{FF2B5EF4-FFF2-40B4-BE49-F238E27FC236}">
                <a16:creationId xmlns:a16="http://schemas.microsoft.com/office/drawing/2014/main" id="{373A2CF4-9024-43E6-9FC5-B818880F6E2A}"/>
              </a:ext>
            </a:extLst>
          </p:cNvPr>
          <p:cNvSpPr txBox="1"/>
          <p:nvPr/>
        </p:nvSpPr>
        <p:spPr>
          <a:xfrm>
            <a:off x="7315272" y="5840195"/>
            <a:ext cx="3181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kniha Daniela 2. kapitola</a:t>
            </a:r>
          </a:p>
        </p:txBody>
      </p:sp>
      <p:cxnSp>
        <p:nvCxnSpPr>
          <p:cNvPr id="34" name="Rovná spojovacia šípka 33">
            <a:extLst>
              <a:ext uri="{FF2B5EF4-FFF2-40B4-BE49-F238E27FC236}">
                <a16:creationId xmlns:a16="http://schemas.microsoft.com/office/drawing/2014/main" id="{33BBC223-CF4F-4D11-8822-689780A14B86}"/>
              </a:ext>
            </a:extLst>
          </p:cNvPr>
          <p:cNvCxnSpPr/>
          <p:nvPr/>
        </p:nvCxnSpPr>
        <p:spPr>
          <a:xfrm>
            <a:off x="7375888" y="5326860"/>
            <a:ext cx="3060000" cy="0"/>
          </a:xfrm>
          <a:prstGeom prst="straightConnector1">
            <a:avLst/>
          </a:prstGeom>
          <a:ln w="76200">
            <a:solidFill>
              <a:srgbClr val="FFFF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46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2500"/>
    </mc:Choice>
    <mc:Fallback xmlns="">
      <p:transition advClick="0" advTm="1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lokTextu 28">
            <a:extLst>
              <a:ext uri="{FF2B5EF4-FFF2-40B4-BE49-F238E27FC236}">
                <a16:creationId xmlns:a16="http://schemas.microsoft.com/office/drawing/2014/main" id="{F17C2002-6B10-4B84-81D1-E60C5791842D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A5CA3DDC-22D6-478C-A886-5227E6718696}"/>
              </a:ext>
            </a:extLst>
          </p:cNvPr>
          <p:cNvSpPr txBox="1"/>
          <p:nvPr/>
        </p:nvSpPr>
        <p:spPr>
          <a:xfrm>
            <a:off x="0" y="756000"/>
            <a:ext cx="1220400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sk-SK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 – výhľad do budúcnosti</a:t>
            </a:r>
            <a:endParaRPr kumimoji="0" lang="sk-SK" sz="4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121913CB-8BBD-48FE-A061-7ADE03F2CACC}"/>
              </a:ext>
            </a:extLst>
          </p:cNvPr>
          <p:cNvSpPr txBox="1"/>
          <p:nvPr/>
        </p:nvSpPr>
        <p:spPr>
          <a:xfrm>
            <a:off x="0" y="1548000"/>
            <a:ext cx="1220400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sk-SK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môže však znamenať aj</a:t>
            </a:r>
            <a:endParaRPr kumimoji="0" lang="sk-SK" sz="4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36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9500"/>
    </mc:Choice>
    <mc:Fallback xmlns="">
      <p:transition advClick="0" advTm="9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0" y="3371134"/>
            <a:ext cx="168519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sp>
        <p:nvSpPr>
          <p:cNvPr id="40" name="BlokTextu 39">
            <a:extLst>
              <a:ext uri="{FF2B5EF4-FFF2-40B4-BE49-F238E27FC236}">
                <a16:creationId xmlns:a16="http://schemas.microsoft.com/office/drawing/2014/main" id="{31A345D6-8349-40B6-9452-BD53B2A32532}"/>
              </a:ext>
            </a:extLst>
          </p:cNvPr>
          <p:cNvSpPr txBox="1"/>
          <p:nvPr/>
        </p:nvSpPr>
        <p:spPr>
          <a:xfrm>
            <a:off x="694030" y="5142160"/>
            <a:ext cx="1685199" cy="3283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Pán Ježiš Kr.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57665C3-7F1C-4BE6-B1D7-7FCC57827314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130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19" name="BlokTextu 18">
            <a:extLst>
              <a:ext uri="{FF2B5EF4-FFF2-40B4-BE49-F238E27FC236}">
                <a16:creationId xmlns:a16="http://schemas.microsoft.com/office/drawing/2014/main" id="{BF9AB698-C8A2-442F-A2BA-9DF4CAE94A1E}"/>
              </a:ext>
            </a:extLst>
          </p:cNvPr>
          <p:cNvSpPr txBox="1"/>
          <p:nvPr/>
        </p:nvSpPr>
        <p:spPr>
          <a:xfrm>
            <a:off x="11159461" y="928895"/>
            <a:ext cx="3992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6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3C2F65F1-3C05-4F91-8409-7A9E5F797D9A}"/>
              </a:ext>
            </a:extLst>
          </p:cNvPr>
          <p:cNvSpPr/>
          <p:nvPr/>
        </p:nvSpPr>
        <p:spPr>
          <a:xfrm rot="20582880">
            <a:off x="4220008" y="252235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 E J I N Y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10D94A45-5314-4B83-821F-6E2B7D0C5A80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D4BCBD0A-C418-4E42-B59D-03866891B7DA}"/>
              </a:ext>
            </a:extLst>
          </p:cNvPr>
          <p:cNvSpPr txBox="1"/>
          <p:nvPr/>
        </p:nvSpPr>
        <p:spPr>
          <a:xfrm>
            <a:off x="694030" y="5142160"/>
            <a:ext cx="1685199" cy="32837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Pán Ježiš Kr.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E2864E7F-85D8-40A8-8453-B1EEA15AADB8}"/>
              </a:ext>
            </a:extLst>
          </p:cNvPr>
          <p:cNvSpPr txBox="1"/>
          <p:nvPr/>
        </p:nvSpPr>
        <p:spPr>
          <a:xfrm>
            <a:off x="791300" y="3371134"/>
            <a:ext cx="168519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E0D998A-2C33-4333-9221-0FFF18BD5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68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sp>
        <p:nvSpPr>
          <p:cNvPr id="21" name="BlokTextu 20">
            <a:extLst>
              <a:ext uri="{FF2B5EF4-FFF2-40B4-BE49-F238E27FC236}">
                <a16:creationId xmlns:a16="http://schemas.microsoft.com/office/drawing/2014/main" id="{9FBCC8CB-811D-471D-83D0-ABE05DA65AEB}"/>
              </a:ext>
            </a:extLst>
          </p:cNvPr>
          <p:cNvSpPr txBox="1"/>
          <p:nvPr/>
        </p:nvSpPr>
        <p:spPr>
          <a:xfrm>
            <a:off x="900000" y="5111999"/>
            <a:ext cx="2160000" cy="612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8" name="Obdĺžnik 7">
            <a:extLst>
              <a:ext uri="{FF2B5EF4-FFF2-40B4-BE49-F238E27FC236}">
                <a16:creationId xmlns:a16="http://schemas.microsoft.com/office/drawing/2014/main" id="{D5CA2E57-3E67-4551-A08A-5A065A3394F6}"/>
              </a:ext>
            </a:extLst>
          </p:cNvPr>
          <p:cNvSpPr/>
          <p:nvPr/>
        </p:nvSpPr>
        <p:spPr>
          <a:xfrm rot="20581467">
            <a:off x="3340130" y="3275713"/>
            <a:ext cx="6848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 O B A  M I L O S T I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0EE39F47-4D5B-4DAD-AE60-AD37D66B7816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690FA5F9-DD42-45C0-8F3A-83B5786CA1C2}"/>
              </a:ext>
            </a:extLst>
          </p:cNvPr>
          <p:cNvSpPr/>
          <p:nvPr/>
        </p:nvSpPr>
        <p:spPr>
          <a:xfrm rot="20581467">
            <a:off x="2867754" y="3832802"/>
            <a:ext cx="89162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8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podľa mnohých vykladačov Písma trvá 2000 rokov 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C23FA719-F561-4C4D-8750-FF721C61FA36}"/>
              </a:ext>
            </a:extLst>
          </p:cNvPr>
          <p:cNvSpPr txBox="1"/>
          <p:nvPr/>
        </p:nvSpPr>
        <p:spPr>
          <a:xfrm>
            <a:off x="11102342" y="1793489"/>
            <a:ext cx="3992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20F3CB2B-0174-4340-BCF7-78995F539ABE}"/>
              </a:ext>
            </a:extLst>
          </p:cNvPr>
          <p:cNvSpPr txBox="1"/>
          <p:nvPr/>
        </p:nvSpPr>
        <p:spPr>
          <a:xfrm>
            <a:off x="791300" y="3371134"/>
            <a:ext cx="168519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D2FBE31A-4530-488F-A502-20815EBF2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39200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17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2000"/>
    </mc:Choice>
    <mc:Fallback xmlns="">
      <p:transition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1" name="BlokTextu 30">
            <a:extLst>
              <a:ext uri="{FF2B5EF4-FFF2-40B4-BE49-F238E27FC236}">
                <a16:creationId xmlns:a16="http://schemas.microsoft.com/office/drawing/2014/main" id="{F30814BC-1E3C-4DBD-A10F-27C4D66E703A}"/>
              </a:ext>
            </a:extLst>
          </p:cNvPr>
          <p:cNvSpPr txBox="1"/>
          <p:nvPr/>
        </p:nvSpPr>
        <p:spPr>
          <a:xfrm>
            <a:off x="1628219" y="4392000"/>
            <a:ext cx="1446189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164DD257-BA8F-4CCD-ACFA-84C81C73B072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CA0373EE-5464-4B5B-AA84-8AC8C95BC717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07085104-C322-47AD-A3C1-E201FC4278ED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5BC331D9-F024-4BC1-86B6-D4EE83904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600" y="1340055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5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1" name="BlokTextu 30">
            <a:extLst>
              <a:ext uri="{FF2B5EF4-FFF2-40B4-BE49-F238E27FC236}">
                <a16:creationId xmlns:a16="http://schemas.microsoft.com/office/drawing/2014/main" id="{F30814BC-1E3C-4DBD-A10F-27C4D66E703A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04000"/>
            <a:ext cx="3218368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B8E4D1A0-2C14-4119-9C5F-A4D2B24DFBA8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5C906C2C-1282-43B0-AC7C-946FF7A107A0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5EAD1A45-F9BA-46DC-B6DB-2A7E3DF5DFE4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DD06DF17-1B2D-4BD7-BDF7-EDF034872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68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28000" y="3636000"/>
            <a:ext cx="4153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0E360FAD-2418-45BC-A697-BA4FAC124069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2E8D1F5A-1BAC-45AA-A351-BE5062C06F62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F1A573DB-6638-4C05-86F6-F23554A51BCB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6241358D-A9E7-4707-A79E-CC81425FBB8B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5203D693-2C79-48A5-9E5B-F98D6B8EE989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533742ED-B426-45DF-A617-F522A0C68BB7}"/>
              </a:ext>
            </a:extLst>
          </p:cNvPr>
          <p:cNvGrpSpPr/>
          <p:nvPr/>
        </p:nvGrpSpPr>
        <p:grpSpPr>
          <a:xfrm>
            <a:off x="9669600" y="1340055"/>
            <a:ext cx="776098" cy="871817"/>
            <a:chOff x="9690795" y="1340055"/>
            <a:chExt cx="776098" cy="871817"/>
          </a:xfrm>
        </p:grpSpPr>
        <p:pic>
          <p:nvPicPr>
            <p:cNvPr id="27" name="Obrázok 26">
              <a:extLst>
                <a:ext uri="{FF2B5EF4-FFF2-40B4-BE49-F238E27FC236}">
                  <a16:creationId xmlns:a16="http://schemas.microsoft.com/office/drawing/2014/main" id="{D30114AF-BAF8-43AF-B939-4C5E10828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90795" y="1340055"/>
              <a:ext cx="776098" cy="871817"/>
            </a:xfrm>
            <a:prstGeom prst="rect">
              <a:avLst/>
            </a:prstGeom>
          </p:spPr>
        </p:pic>
        <p:sp>
          <p:nvSpPr>
            <p:cNvPr id="3" name="BlokTextu 2">
              <a:extLst>
                <a:ext uri="{FF2B5EF4-FFF2-40B4-BE49-F238E27FC236}">
                  <a16:creationId xmlns:a16="http://schemas.microsoft.com/office/drawing/2014/main" id="{C634D355-0AD5-41AE-B6B6-D73C669A9029}"/>
                </a:ext>
              </a:extLst>
            </p:cNvPr>
            <p:cNvSpPr txBox="1"/>
            <p:nvPr/>
          </p:nvSpPr>
          <p:spPr>
            <a:xfrm>
              <a:off x="9810000" y="1570789"/>
              <a:ext cx="522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</a:p>
          </p:txBody>
        </p:sp>
      </p:grpSp>
      <p:sp>
        <p:nvSpPr>
          <p:cNvPr id="7" name="Nadpis 6">
            <a:extLst>
              <a:ext uri="{FF2B5EF4-FFF2-40B4-BE49-F238E27FC236}">
                <a16:creationId xmlns:a16="http://schemas.microsoft.com/office/drawing/2014/main" id="{8AB2F350-F433-430B-A852-49CAB6962E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3400F25D-0C68-408B-A4BB-D52AA3CC4A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848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50050" y="3294000"/>
            <a:ext cx="333495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7798D9C6-A728-4AC8-BC75-C13937F6530A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AF2C8037-F8B9-4178-904A-A6FD1E7F87B1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EDA99137-C4A7-4C7D-8637-4D1569BAC236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D2D407C0-E7B6-439B-9CE5-2BCE9750F260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6DA07768-80C6-4060-80F7-2AAA73277304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2321D78B-00DD-4FCB-B224-3CFB0C07D68B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464A646F-BC43-415F-A614-3B0DA403B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68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24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75450" y="3402000"/>
            <a:ext cx="298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7798D9C6-A728-4AC8-BC75-C13937F6530A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A1A5D705-9D62-4044-9EE2-0CE4778A79BF}"/>
              </a:ext>
            </a:extLst>
          </p:cNvPr>
          <p:cNvSpPr txBox="1"/>
          <p:nvPr/>
        </p:nvSpPr>
        <p:spPr>
          <a:xfrm>
            <a:off x="4673365" y="2932363"/>
            <a:ext cx="284527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Tyatira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– cirkevný štát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FF371E43-1504-42E3-B34E-7F1C65331E9B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C67334EC-20D0-4104-9931-3BAD6B646F16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2854B4D5-5C8F-42C0-B67E-ACAA8ED62EFF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4B7EEA9F-315A-4DA1-8B9F-7EFBE9AF1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600" y="1340068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51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75450" y="3402000"/>
            <a:ext cx="298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7798D9C6-A728-4AC8-BC75-C13937F6530A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A1A5D705-9D62-4044-9EE2-0CE4778A79BF}"/>
              </a:ext>
            </a:extLst>
          </p:cNvPr>
          <p:cNvSpPr txBox="1"/>
          <p:nvPr/>
        </p:nvSpPr>
        <p:spPr>
          <a:xfrm>
            <a:off x="4469300" y="3037489"/>
            <a:ext cx="2556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Tyatira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cirkevný štát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804669E2-BE84-485B-8FD4-9DBB430AB592}"/>
              </a:ext>
            </a:extLst>
          </p:cNvPr>
          <p:cNvSpPr txBox="1"/>
          <p:nvPr/>
        </p:nvSpPr>
        <p:spPr>
          <a:xfrm>
            <a:off x="5447350" y="2576218"/>
            <a:ext cx="25673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Sardis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– reformácia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2CA9BE66-7E2F-49E9-8251-0E22FF92BAAF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1B9A7CE7-1454-49ED-A68B-E0DB981ACF8E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01031AF7-C927-4C0B-9822-1198451AF17F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92A19668-71CA-4FA1-8C60-2B531D2D0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55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2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75450" y="3402000"/>
            <a:ext cx="298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804669E2-BE84-485B-8FD4-9DBB430AB592}"/>
              </a:ext>
            </a:extLst>
          </p:cNvPr>
          <p:cNvSpPr txBox="1"/>
          <p:nvPr/>
        </p:nvSpPr>
        <p:spPr>
          <a:xfrm>
            <a:off x="5855300" y="2664594"/>
            <a:ext cx="2340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Sardis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reformácia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D54D2A0C-5D8E-4B6A-9EE8-DE6FF59668EE}"/>
              </a:ext>
            </a:extLst>
          </p:cNvPr>
          <p:cNvSpPr txBox="1"/>
          <p:nvPr/>
        </p:nvSpPr>
        <p:spPr>
          <a:xfrm>
            <a:off x="720000" y="720000"/>
            <a:ext cx="70905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BECEB3D9-9CF0-4A92-8E63-65DCD74B6C07}"/>
              </a:ext>
            </a:extLst>
          </p:cNvPr>
          <p:cNvSpPr txBox="1"/>
          <p:nvPr/>
        </p:nvSpPr>
        <p:spPr>
          <a:xfrm>
            <a:off x="3458228" y="2171311"/>
            <a:ext cx="59963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Filadelfia – </a:t>
            </a:r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prebudenecké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hnutia (múdre panny)</a:t>
            </a: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8E113CF9-0B0A-4E29-9310-CAD1B3A64AF0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E09B5C3B-BD14-4E18-B768-BA8F9A6762CF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EA15868A-0AEE-4623-8402-8E263BD50017}"/>
              </a:ext>
            </a:extLst>
          </p:cNvPr>
          <p:cNvSpPr txBox="1"/>
          <p:nvPr/>
        </p:nvSpPr>
        <p:spPr>
          <a:xfrm>
            <a:off x="4469300" y="3037489"/>
            <a:ext cx="2556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Tyatira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cirkevný štát</a:t>
            </a:r>
          </a:p>
        </p:txBody>
      </p:sp>
      <p:sp>
        <p:nvSpPr>
          <p:cNvPr id="22" name="BlokTextu 21">
            <a:extLst>
              <a:ext uri="{FF2B5EF4-FFF2-40B4-BE49-F238E27FC236}">
                <a16:creationId xmlns:a16="http://schemas.microsoft.com/office/drawing/2014/main" id="{C4CED02F-E096-4A2C-981F-CAC9276D13A2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212A1D23-E4FB-46FF-8B00-D4DF6AEF19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55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2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kupina 22">
            <a:extLst>
              <a:ext uri="{FF2B5EF4-FFF2-40B4-BE49-F238E27FC236}">
                <a16:creationId xmlns:a16="http://schemas.microsoft.com/office/drawing/2014/main" id="{8B521DDD-D64E-4A91-9C9D-088DD3167235}"/>
              </a:ext>
            </a:extLst>
          </p:cNvPr>
          <p:cNvGrpSpPr/>
          <p:nvPr/>
        </p:nvGrpSpPr>
        <p:grpSpPr>
          <a:xfrm>
            <a:off x="689999" y="2340000"/>
            <a:ext cx="5399999" cy="3600000"/>
            <a:chOff x="689999" y="2340000"/>
            <a:chExt cx="5399999" cy="3600000"/>
          </a:xfrm>
        </p:grpSpPr>
        <p:sp>
          <p:nvSpPr>
            <p:cNvPr id="18" name="Bublina reči: obdĺžnik so zaoblenými rohmi 17">
              <a:extLst>
                <a:ext uri="{FF2B5EF4-FFF2-40B4-BE49-F238E27FC236}">
                  <a16:creationId xmlns:a16="http://schemas.microsoft.com/office/drawing/2014/main" id="{DA62F106-20B8-4E2B-BA65-BFC110862B6C}"/>
                </a:ext>
              </a:extLst>
            </p:cNvPr>
            <p:cNvSpPr/>
            <p:nvPr/>
          </p:nvSpPr>
          <p:spPr>
            <a:xfrm rot="16200000" flipH="1">
              <a:off x="306891" y="2723108"/>
              <a:ext cx="3600000" cy="2833784"/>
            </a:xfrm>
            <a:prstGeom prst="wedgeRoundRectCallout">
              <a:avLst>
                <a:gd name="adj1" fmla="val 8498"/>
                <a:gd name="adj2" fmla="val 13939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Pravouhlý trojuholník 18">
              <a:extLst>
                <a:ext uri="{FF2B5EF4-FFF2-40B4-BE49-F238E27FC236}">
                  <a16:creationId xmlns:a16="http://schemas.microsoft.com/office/drawing/2014/main" id="{9B491250-652D-41F4-BD29-DD349B97D2DF}"/>
                </a:ext>
              </a:extLst>
            </p:cNvPr>
            <p:cNvSpPr/>
            <p:nvPr/>
          </p:nvSpPr>
          <p:spPr>
            <a:xfrm rot="10800000" flipH="1" flipV="1">
              <a:off x="3492363" y="3298966"/>
              <a:ext cx="2597635" cy="11520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6BDDF665-FE73-474C-9582-BB46B1B7AFD5}"/>
                </a:ext>
              </a:extLst>
            </p:cNvPr>
            <p:cNvSpPr txBox="1"/>
            <p:nvPr/>
          </p:nvSpPr>
          <p:spPr>
            <a:xfrm flipH="1">
              <a:off x="1333586" y="3420000"/>
              <a:ext cx="2254213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Späť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9D2B781-D79A-4988-90DE-53F87B86B506}"/>
              </a:ext>
            </a:extLst>
          </p:cNvPr>
          <p:cNvGrpSpPr/>
          <p:nvPr/>
        </p:nvGrpSpPr>
        <p:grpSpPr>
          <a:xfrm>
            <a:off x="6102000" y="2340000"/>
            <a:ext cx="5400000" cy="3600000"/>
            <a:chOff x="6102000" y="2340000"/>
            <a:chExt cx="5400000" cy="3600000"/>
          </a:xfrm>
        </p:grpSpPr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7A12825B-73DE-4D84-8778-505B60BE1954}"/>
                </a:ext>
              </a:extLst>
            </p:cNvPr>
            <p:cNvGrpSpPr/>
            <p:nvPr/>
          </p:nvGrpSpPr>
          <p:grpSpPr>
            <a:xfrm flipH="1">
              <a:off x="6102000" y="2340000"/>
              <a:ext cx="5400000" cy="3600000"/>
              <a:chOff x="2723949" y="2281034"/>
              <a:chExt cx="4116051" cy="3600000"/>
            </a:xfrm>
          </p:grpSpPr>
          <p:sp>
            <p:nvSpPr>
              <p:cNvPr id="13" name="Bublina reči: obdĺžnik so zaoblenými rohmi 12">
                <a:extLst>
                  <a:ext uri="{FF2B5EF4-FFF2-40B4-BE49-F238E27FC236}">
                    <a16:creationId xmlns:a16="http://schemas.microsoft.com/office/drawing/2014/main" id="{073E8EEB-4163-4F0D-9067-71DFC7B67D1F}"/>
                  </a:ext>
                </a:extLst>
              </p:cNvPr>
              <p:cNvSpPr/>
              <p:nvPr/>
            </p:nvSpPr>
            <p:spPr>
              <a:xfrm rot="16200000" flipH="1">
                <a:off x="2003949" y="3001034"/>
                <a:ext cx="3600000" cy="2160000"/>
              </a:xfrm>
              <a:prstGeom prst="wedgeRoundRectCallout">
                <a:avLst>
                  <a:gd name="adj1" fmla="val 8498"/>
                  <a:gd name="adj2" fmla="val 139396"/>
                  <a:gd name="adj3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Pravouhlý trojuholník 13">
                <a:extLst>
                  <a:ext uri="{FF2B5EF4-FFF2-40B4-BE49-F238E27FC236}">
                    <a16:creationId xmlns:a16="http://schemas.microsoft.com/office/drawing/2014/main" id="{D082C003-E339-4CE1-96C0-FE6E66E0C9D3}"/>
                  </a:ext>
                </a:extLst>
              </p:cNvPr>
              <p:cNvSpPr/>
              <p:nvPr/>
            </p:nvSpPr>
            <p:spPr>
              <a:xfrm rot="10800000" flipH="1" flipV="1">
                <a:off x="4860000" y="3240000"/>
                <a:ext cx="1980000" cy="1152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16D2421A-A906-4D8F-8282-D90B8ACB471E}"/>
                </a:ext>
              </a:extLst>
            </p:cNvPr>
            <p:cNvSpPr txBox="1"/>
            <p:nvPr/>
          </p:nvSpPr>
          <p:spPr>
            <a:xfrm flipH="1">
              <a:off x="7848000" y="3420000"/>
              <a:ext cx="364609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rIns="0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dopredu</a:t>
              </a:r>
            </a:p>
          </p:txBody>
        </p:sp>
      </p:grpSp>
      <p:sp>
        <p:nvSpPr>
          <p:cNvPr id="25" name="BlokTextu 24">
            <a:extLst>
              <a:ext uri="{FF2B5EF4-FFF2-40B4-BE49-F238E27FC236}">
                <a16:creationId xmlns:a16="http://schemas.microsoft.com/office/drawing/2014/main" id="{89F8B45D-D20D-4BCC-9869-8F95B107D249}"/>
              </a:ext>
            </a:extLst>
          </p:cNvPr>
          <p:cNvSpPr txBox="1"/>
          <p:nvPr/>
        </p:nvSpPr>
        <p:spPr>
          <a:xfrm flipH="1">
            <a:off x="7530352" y="4248000"/>
            <a:ext cx="3989647" cy="646331"/>
          </a:xfrm>
          <a:prstGeom prst="rect">
            <a:avLst/>
          </a:prstGeom>
          <a:noFill/>
          <a:ln>
            <a:noFill/>
          </a:ln>
        </p:spPr>
        <p:txBody>
          <a:bodyPr wrap="square" lIns="144000" rIns="0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ďalekohľadom</a:t>
            </a:r>
          </a:p>
        </p:txBody>
      </p:sp>
      <p:sp>
        <p:nvSpPr>
          <p:cNvPr id="26" name="BlokTextu 25">
            <a:extLst>
              <a:ext uri="{FF2B5EF4-FFF2-40B4-BE49-F238E27FC236}">
                <a16:creationId xmlns:a16="http://schemas.microsoft.com/office/drawing/2014/main" id="{67F4F53A-21F1-4EBA-AA64-0F3BD07C2131}"/>
              </a:ext>
            </a:extLst>
          </p:cNvPr>
          <p:cNvSpPr txBox="1"/>
          <p:nvPr/>
        </p:nvSpPr>
        <p:spPr>
          <a:xfrm flipH="1">
            <a:off x="689998" y="4248000"/>
            <a:ext cx="453600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spätného zrkadla</a:t>
            </a: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E2ADF1E8-AEB2-4A64-AFEE-02769E531A1D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8EC782E6-C4F8-4C5E-B5B7-3DDDACE87A31}"/>
              </a:ext>
            </a:extLst>
          </p:cNvPr>
          <p:cNvSpPr txBox="1"/>
          <p:nvPr/>
        </p:nvSpPr>
        <p:spPr>
          <a:xfrm>
            <a:off x="452387" y="1632114"/>
            <a:ext cx="1128081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hu-HU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</a:t>
            </a:r>
            <a:endParaRPr kumimoji="0" lang="hu-HU" sz="4600" b="1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76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75450" y="3402000"/>
            <a:ext cx="298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D54D2A0C-5D8E-4B6A-9EE8-DE6FF59668EE}"/>
              </a:ext>
            </a:extLst>
          </p:cNvPr>
          <p:cNvSpPr txBox="1"/>
          <p:nvPr/>
        </p:nvSpPr>
        <p:spPr>
          <a:xfrm>
            <a:off x="720000" y="720000"/>
            <a:ext cx="69635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BECEB3D9-9CF0-4A92-8E63-65DCD74B6C07}"/>
              </a:ext>
            </a:extLst>
          </p:cNvPr>
          <p:cNvSpPr txBox="1"/>
          <p:nvPr/>
        </p:nvSpPr>
        <p:spPr>
          <a:xfrm>
            <a:off x="4469300" y="2315273"/>
            <a:ext cx="5364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Filadelfia –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prebudenecké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hnutia (múdre panny)</a:t>
            </a: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F6DF5F94-DEE0-4222-B9A5-21DC4667F894}"/>
              </a:ext>
            </a:extLst>
          </p:cNvPr>
          <p:cNvSpPr txBox="1"/>
          <p:nvPr/>
        </p:nvSpPr>
        <p:spPr>
          <a:xfrm>
            <a:off x="8382000" y="3668400"/>
            <a:ext cx="317686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Laodícea – konzumná, vlažná cirkev poslednej doby (bláznivé panny)</a:t>
            </a: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AA7FB56E-8E95-4E9A-AB3B-E94825A6E9FE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01F6ADB0-23D3-4267-9FF4-6F8D4763C693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BlokTextu 21">
            <a:extLst>
              <a:ext uri="{FF2B5EF4-FFF2-40B4-BE49-F238E27FC236}">
                <a16:creationId xmlns:a16="http://schemas.microsoft.com/office/drawing/2014/main" id="{3929D7B0-20B7-47BA-B447-2BAF46B49F51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07A31A18-7D2A-4985-9305-C1804E32A047}"/>
              </a:ext>
            </a:extLst>
          </p:cNvPr>
          <p:cNvSpPr txBox="1"/>
          <p:nvPr/>
        </p:nvSpPr>
        <p:spPr>
          <a:xfrm>
            <a:off x="5855300" y="2664594"/>
            <a:ext cx="2340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Sardis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reformácia</a:t>
            </a:r>
          </a:p>
        </p:txBody>
      </p:sp>
      <p:sp>
        <p:nvSpPr>
          <p:cNvPr id="24" name="BlokTextu 23">
            <a:extLst>
              <a:ext uri="{FF2B5EF4-FFF2-40B4-BE49-F238E27FC236}">
                <a16:creationId xmlns:a16="http://schemas.microsoft.com/office/drawing/2014/main" id="{29644C1E-CA65-487A-B4ED-6991BECB7EF7}"/>
              </a:ext>
            </a:extLst>
          </p:cNvPr>
          <p:cNvSpPr txBox="1"/>
          <p:nvPr/>
        </p:nvSpPr>
        <p:spPr>
          <a:xfrm>
            <a:off x="4469300" y="3037489"/>
            <a:ext cx="2556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Tyatira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cirkevný štát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742D04F5-E7A5-4890-9541-5382BACC4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248" y="1340068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9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D75BD2B-3657-4B16-8D06-FCEBBB9BC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0" y="2386564"/>
            <a:ext cx="916772" cy="1029842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4344743C-04C3-485D-9B9E-C50DB773AE0C}"/>
              </a:ext>
            </a:extLst>
          </p:cNvPr>
          <p:cNvSpPr txBox="1"/>
          <p:nvPr/>
        </p:nvSpPr>
        <p:spPr>
          <a:xfrm>
            <a:off x="791301" y="3371134"/>
            <a:ext cx="163900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Náš letopočet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FE7AA04D-2B07-49BB-BDC4-9547941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" y="3708276"/>
            <a:ext cx="1253058" cy="1224000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795" y="1340055"/>
            <a:ext cx="776098" cy="871817"/>
          </a:xfrm>
          <a:prstGeom prst="rect">
            <a:avLst/>
          </a:prstGeom>
        </p:spPr>
      </p:pic>
      <p:sp>
        <p:nvSpPr>
          <p:cNvPr id="32" name="BlokTextu 31">
            <a:extLst>
              <a:ext uri="{FF2B5EF4-FFF2-40B4-BE49-F238E27FC236}">
                <a16:creationId xmlns:a16="http://schemas.microsoft.com/office/drawing/2014/main" id="{06EC145B-C28C-4D81-88A8-1F34C2557345}"/>
              </a:ext>
            </a:extLst>
          </p:cNvPr>
          <p:cNvSpPr txBox="1"/>
          <p:nvPr/>
        </p:nvSpPr>
        <p:spPr>
          <a:xfrm>
            <a:off x="1912432" y="4131354"/>
            <a:ext cx="295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Efez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poapoštolská doba </a:t>
            </a:r>
          </a:p>
        </p:txBody>
      </p:sp>
      <p:sp>
        <p:nvSpPr>
          <p:cNvPr id="33" name="BlokTextu 32">
            <a:extLst>
              <a:ext uri="{FF2B5EF4-FFF2-40B4-BE49-F238E27FC236}">
                <a16:creationId xmlns:a16="http://schemas.microsoft.com/office/drawing/2014/main" id="{4996E8CE-532B-4FEA-B729-10A173EACB9B}"/>
              </a:ext>
            </a:extLst>
          </p:cNvPr>
          <p:cNvSpPr txBox="1"/>
          <p:nvPr/>
        </p:nvSpPr>
        <p:spPr>
          <a:xfrm>
            <a:off x="2615300" y="3758036"/>
            <a:ext cx="370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Smyrna – prenasledovaná cirkev</a:t>
            </a:r>
          </a:p>
        </p:txBody>
      </p:sp>
      <p:sp>
        <p:nvSpPr>
          <p:cNvPr id="34" name="BlokTextu 33">
            <a:extLst>
              <a:ext uri="{FF2B5EF4-FFF2-40B4-BE49-F238E27FC236}">
                <a16:creationId xmlns:a16="http://schemas.microsoft.com/office/drawing/2014/main" id="{BC03DDEE-B6C4-4FC5-B2B3-D85A1EB9E26B}"/>
              </a:ext>
            </a:extLst>
          </p:cNvPr>
          <p:cNvSpPr txBox="1"/>
          <p:nvPr/>
        </p:nvSpPr>
        <p:spPr>
          <a:xfrm>
            <a:off x="3675450" y="3402000"/>
            <a:ext cx="2988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Pergamum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štátna cirkev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D54D2A0C-5D8E-4B6A-9EE8-DE6FF59668EE}"/>
              </a:ext>
            </a:extLst>
          </p:cNvPr>
          <p:cNvSpPr txBox="1"/>
          <p:nvPr/>
        </p:nvSpPr>
        <p:spPr>
          <a:xfrm>
            <a:off x="720000" y="720000"/>
            <a:ext cx="69635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0" name="Obrázok 19">
            <a:extLst>
              <a:ext uri="{FF2B5EF4-FFF2-40B4-BE49-F238E27FC236}">
                <a16:creationId xmlns:a16="http://schemas.microsoft.com/office/drawing/2014/main" id="{9376105D-B246-4772-A908-5D8F64025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2429" y="2421310"/>
            <a:ext cx="1407488" cy="583147"/>
          </a:xfrm>
          <a:prstGeom prst="rect">
            <a:avLst/>
          </a:prstGeom>
        </p:spPr>
      </p:pic>
      <p:sp>
        <p:nvSpPr>
          <p:cNvPr id="22" name="BlokTextu 21">
            <a:extLst>
              <a:ext uri="{FF2B5EF4-FFF2-40B4-BE49-F238E27FC236}">
                <a16:creationId xmlns:a16="http://schemas.microsoft.com/office/drawing/2014/main" id="{E3BFA918-15AF-4A56-819B-F763839A6BFD}"/>
              </a:ext>
            </a:extLst>
          </p:cNvPr>
          <p:cNvSpPr txBox="1"/>
          <p:nvPr/>
        </p:nvSpPr>
        <p:spPr>
          <a:xfrm>
            <a:off x="11159461" y="928895"/>
            <a:ext cx="3992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6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24" name="BlokTextu 23">
            <a:extLst>
              <a:ext uri="{FF2B5EF4-FFF2-40B4-BE49-F238E27FC236}">
                <a16:creationId xmlns:a16="http://schemas.microsoft.com/office/drawing/2014/main" id="{DDB07C57-6B87-4A42-AA7B-ADB793754794}"/>
              </a:ext>
            </a:extLst>
          </p:cNvPr>
          <p:cNvSpPr txBox="1"/>
          <p:nvPr/>
        </p:nvSpPr>
        <p:spPr>
          <a:xfrm>
            <a:off x="10600380" y="3024000"/>
            <a:ext cx="972000" cy="61200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0" bIns="0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doba B. hnevu</a:t>
            </a:r>
          </a:p>
        </p:txBody>
      </p:sp>
      <p:sp>
        <p:nvSpPr>
          <p:cNvPr id="26" name="BlokTextu 25">
            <a:extLst>
              <a:ext uri="{FF2B5EF4-FFF2-40B4-BE49-F238E27FC236}">
                <a16:creationId xmlns:a16="http://schemas.microsoft.com/office/drawing/2014/main" id="{8423965A-88BB-4056-9554-CA690AE988DC}"/>
              </a:ext>
            </a:extLst>
          </p:cNvPr>
          <p:cNvSpPr txBox="1"/>
          <p:nvPr/>
        </p:nvSpPr>
        <p:spPr>
          <a:xfrm>
            <a:off x="8382000" y="3668400"/>
            <a:ext cx="317686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Laodícea – konzumná, vlažná cirkev poslednej doby (bláznivé panny)</a:t>
            </a:r>
          </a:p>
        </p:txBody>
      </p:sp>
      <p:sp>
        <p:nvSpPr>
          <p:cNvPr id="23" name="Šípka: v tvare U 22">
            <a:extLst>
              <a:ext uri="{FF2B5EF4-FFF2-40B4-BE49-F238E27FC236}">
                <a16:creationId xmlns:a16="http://schemas.microsoft.com/office/drawing/2014/main" id="{68E57C9E-B37A-4BE4-A926-5ED3B9316801}"/>
              </a:ext>
            </a:extLst>
          </p:cNvPr>
          <p:cNvSpPr/>
          <p:nvPr/>
        </p:nvSpPr>
        <p:spPr>
          <a:xfrm>
            <a:off x="10574411" y="699161"/>
            <a:ext cx="432755" cy="1178804"/>
          </a:xfrm>
          <a:prstGeom prst="uturnArrow">
            <a:avLst>
              <a:gd name="adj1" fmla="val 21156"/>
              <a:gd name="adj2" fmla="val 21073"/>
              <a:gd name="adj3" fmla="val 68494"/>
              <a:gd name="adj4" fmla="val 40215"/>
              <a:gd name="adj5" fmla="val 7641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25" name="Šípka: v tvare U 24">
            <a:extLst>
              <a:ext uri="{FF2B5EF4-FFF2-40B4-BE49-F238E27FC236}">
                <a16:creationId xmlns:a16="http://schemas.microsoft.com/office/drawing/2014/main" id="{7945DCD6-585B-4E33-9EC8-6DDFF9F48401}"/>
              </a:ext>
            </a:extLst>
          </p:cNvPr>
          <p:cNvSpPr/>
          <p:nvPr/>
        </p:nvSpPr>
        <p:spPr>
          <a:xfrm>
            <a:off x="10573200" y="699161"/>
            <a:ext cx="432755" cy="1178804"/>
          </a:xfrm>
          <a:prstGeom prst="uturnArrow">
            <a:avLst>
              <a:gd name="adj1" fmla="val 21156"/>
              <a:gd name="adj2" fmla="val 21073"/>
              <a:gd name="adj3" fmla="val 68494"/>
              <a:gd name="adj4" fmla="val 40215"/>
              <a:gd name="adj5" fmla="val 7641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7D471A2A-3241-47AB-908E-6B1538473765}"/>
              </a:ext>
            </a:extLst>
          </p:cNvPr>
          <p:cNvSpPr txBox="1"/>
          <p:nvPr/>
        </p:nvSpPr>
        <p:spPr>
          <a:xfrm>
            <a:off x="694030" y="1278402"/>
            <a:ext cx="60369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sk-SK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Dejiny cirkvi vo svetle 2.-3. kapitoly knihy Zjavenia Jána</a:t>
            </a:r>
            <a:endParaRPr lang="sk-SK" sz="2800" b="1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9" name="BlokTextu 28">
            <a:extLst>
              <a:ext uri="{FF2B5EF4-FFF2-40B4-BE49-F238E27FC236}">
                <a16:creationId xmlns:a16="http://schemas.microsoft.com/office/drawing/2014/main" id="{020384FF-8460-47AD-AD40-D303E251A1C3}"/>
              </a:ext>
            </a:extLst>
          </p:cNvPr>
          <p:cNvSpPr txBox="1"/>
          <p:nvPr/>
        </p:nvSpPr>
        <p:spPr>
          <a:xfrm>
            <a:off x="900000" y="5111999"/>
            <a:ext cx="1944000" cy="54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Ukrižovanie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PJKr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sk-SK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cca. 27. – 30. n. l.</a:t>
            </a:r>
          </a:p>
          <a:p>
            <a:pPr algn="ctr"/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BlokTextu 29">
            <a:extLst>
              <a:ext uri="{FF2B5EF4-FFF2-40B4-BE49-F238E27FC236}">
                <a16:creationId xmlns:a16="http://schemas.microsoft.com/office/drawing/2014/main" id="{847B6C61-27F5-49A8-AEA8-1D68215C5F1C}"/>
              </a:ext>
            </a:extLst>
          </p:cNvPr>
          <p:cNvSpPr txBox="1"/>
          <p:nvPr/>
        </p:nvSpPr>
        <p:spPr>
          <a:xfrm>
            <a:off x="1628219" y="4499976"/>
            <a:ext cx="125305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Apoštolská doba</a:t>
            </a:r>
          </a:p>
        </p:txBody>
      </p:sp>
      <p:sp>
        <p:nvSpPr>
          <p:cNvPr id="35" name="BlokTextu 34">
            <a:extLst>
              <a:ext uri="{FF2B5EF4-FFF2-40B4-BE49-F238E27FC236}">
                <a16:creationId xmlns:a16="http://schemas.microsoft.com/office/drawing/2014/main" id="{07863AA7-5675-4CD7-A6DB-9D4FB92CCDA2}"/>
              </a:ext>
            </a:extLst>
          </p:cNvPr>
          <p:cNvSpPr txBox="1"/>
          <p:nvPr/>
        </p:nvSpPr>
        <p:spPr>
          <a:xfrm>
            <a:off x="4469300" y="2315273"/>
            <a:ext cx="5364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Filadelfia –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prebudenecké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hnutia (múdre panny)</a:t>
            </a:r>
          </a:p>
        </p:txBody>
      </p:sp>
      <p:sp>
        <p:nvSpPr>
          <p:cNvPr id="36" name="BlokTextu 35">
            <a:extLst>
              <a:ext uri="{FF2B5EF4-FFF2-40B4-BE49-F238E27FC236}">
                <a16:creationId xmlns:a16="http://schemas.microsoft.com/office/drawing/2014/main" id="{14F6A433-D464-44EA-ACEC-F20539B693AC}"/>
              </a:ext>
            </a:extLst>
          </p:cNvPr>
          <p:cNvSpPr txBox="1"/>
          <p:nvPr/>
        </p:nvSpPr>
        <p:spPr>
          <a:xfrm>
            <a:off x="5855300" y="2664594"/>
            <a:ext cx="2340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Sardis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reformácia</a:t>
            </a:r>
          </a:p>
        </p:txBody>
      </p:sp>
      <p:sp>
        <p:nvSpPr>
          <p:cNvPr id="37" name="BlokTextu 36">
            <a:extLst>
              <a:ext uri="{FF2B5EF4-FFF2-40B4-BE49-F238E27FC236}">
                <a16:creationId xmlns:a16="http://schemas.microsoft.com/office/drawing/2014/main" id="{1412E17F-A362-490A-89B3-F89821864D4E}"/>
              </a:ext>
            </a:extLst>
          </p:cNvPr>
          <p:cNvSpPr txBox="1"/>
          <p:nvPr/>
        </p:nvSpPr>
        <p:spPr>
          <a:xfrm>
            <a:off x="4469300" y="3037489"/>
            <a:ext cx="2556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>
            <a:spAutoFit/>
          </a:bodyPr>
          <a:lstStyle/>
          <a:p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Tyatira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 – cirkevný štát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864BF91B-5336-4B70-87E7-056C271F5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9600" y="1339200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2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7000"/>
    </mc:Choice>
    <mc:Fallback xmlns="">
      <p:transition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3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Šípka: doprava 1">
            <a:extLst>
              <a:ext uri="{FF2B5EF4-FFF2-40B4-BE49-F238E27FC236}">
                <a16:creationId xmlns:a16="http://schemas.microsoft.com/office/drawing/2014/main" id="{F4B99C9B-EEC1-4C7C-A397-12659B5B9859}"/>
              </a:ext>
            </a:extLst>
          </p:cNvPr>
          <p:cNvSpPr/>
          <p:nvPr/>
        </p:nvSpPr>
        <p:spPr>
          <a:xfrm rot="20596309">
            <a:off x="648000" y="3281436"/>
            <a:ext cx="10833473" cy="345429"/>
          </a:xfrm>
          <a:prstGeom prst="rightArrow">
            <a:avLst>
              <a:gd name="adj1" fmla="val 27613"/>
              <a:gd name="adj2" fmla="val 133711"/>
            </a:avLst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 w="19050">
                <a:solidFill>
                  <a:schemeClr val="tx1"/>
                </a:solidFill>
              </a:ln>
            </a:endParaRPr>
          </a:p>
        </p:txBody>
      </p:sp>
      <p:pic>
        <p:nvPicPr>
          <p:cNvPr id="27" name="Obrázok 26">
            <a:extLst>
              <a:ext uri="{FF2B5EF4-FFF2-40B4-BE49-F238E27FC236}">
                <a16:creationId xmlns:a16="http://schemas.microsoft.com/office/drawing/2014/main" id="{D30114AF-BAF8-43AF-B939-4C5E10828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75" y="4010103"/>
            <a:ext cx="776098" cy="871817"/>
          </a:xfrm>
          <a:prstGeom prst="rect">
            <a:avLst/>
          </a:prstGeom>
        </p:spPr>
      </p:pic>
      <p:sp>
        <p:nvSpPr>
          <p:cNvPr id="28" name="Šípka: v tvare U 27">
            <a:extLst>
              <a:ext uri="{FF2B5EF4-FFF2-40B4-BE49-F238E27FC236}">
                <a16:creationId xmlns:a16="http://schemas.microsoft.com/office/drawing/2014/main" id="{4D1318D6-89B5-414F-A242-C8B7620D36D5}"/>
              </a:ext>
            </a:extLst>
          </p:cNvPr>
          <p:cNvSpPr/>
          <p:nvPr/>
        </p:nvSpPr>
        <p:spPr>
          <a:xfrm>
            <a:off x="1639261" y="3267207"/>
            <a:ext cx="432755" cy="1178804"/>
          </a:xfrm>
          <a:prstGeom prst="uturnArrow">
            <a:avLst>
              <a:gd name="adj1" fmla="val 21156"/>
              <a:gd name="adj2" fmla="val 21073"/>
              <a:gd name="adj3" fmla="val 68494"/>
              <a:gd name="adj4" fmla="val 40215"/>
              <a:gd name="adj5" fmla="val 7641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pic>
        <p:nvPicPr>
          <p:cNvPr id="29" name="Obrázok 28">
            <a:extLst>
              <a:ext uri="{FF2B5EF4-FFF2-40B4-BE49-F238E27FC236}">
                <a16:creationId xmlns:a16="http://schemas.microsoft.com/office/drawing/2014/main" id="{6C0D64CD-E7DB-45A0-95E5-6FF757C9A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309" y="5091358"/>
            <a:ext cx="1407488" cy="583147"/>
          </a:xfrm>
          <a:prstGeom prst="rect">
            <a:avLst/>
          </a:prstGeom>
        </p:spPr>
      </p:pic>
      <p:grpSp>
        <p:nvGrpSpPr>
          <p:cNvPr id="9" name="Skupina 8">
            <a:extLst>
              <a:ext uri="{FF2B5EF4-FFF2-40B4-BE49-F238E27FC236}">
                <a16:creationId xmlns:a16="http://schemas.microsoft.com/office/drawing/2014/main" id="{0A4C8890-652E-42D3-B53E-E882FA677083}"/>
              </a:ext>
            </a:extLst>
          </p:cNvPr>
          <p:cNvGrpSpPr/>
          <p:nvPr/>
        </p:nvGrpSpPr>
        <p:grpSpPr>
          <a:xfrm>
            <a:off x="1716912" y="2057495"/>
            <a:ext cx="2282058" cy="1451689"/>
            <a:chOff x="1367047" y="1779981"/>
            <a:chExt cx="2121335" cy="1336459"/>
          </a:xfrm>
        </p:grpSpPr>
        <p:sp>
          <p:nvSpPr>
            <p:cNvPr id="7" name="Bublina reči: oválna 6">
              <a:extLst>
                <a:ext uri="{FF2B5EF4-FFF2-40B4-BE49-F238E27FC236}">
                  <a16:creationId xmlns:a16="http://schemas.microsoft.com/office/drawing/2014/main" id="{C3AE7EC9-F97F-41EF-BAE1-1006F449165F}"/>
                </a:ext>
              </a:extLst>
            </p:cNvPr>
            <p:cNvSpPr/>
            <p:nvPr/>
          </p:nvSpPr>
          <p:spPr>
            <a:xfrm>
              <a:off x="1367047" y="1779981"/>
              <a:ext cx="2066716" cy="1336459"/>
            </a:xfrm>
            <a:prstGeom prst="wedgeEllipseCallout">
              <a:avLst>
                <a:gd name="adj1" fmla="val -34991"/>
                <a:gd name="adj2" fmla="val 10081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8" name="BlokTextu 7">
              <a:extLst>
                <a:ext uri="{FF2B5EF4-FFF2-40B4-BE49-F238E27FC236}">
                  <a16:creationId xmlns:a16="http://schemas.microsoft.com/office/drawing/2014/main" id="{8121FE2A-1EFE-4259-AA9F-25B1AD1B02E9}"/>
                </a:ext>
              </a:extLst>
            </p:cNvPr>
            <p:cNvSpPr txBox="1"/>
            <p:nvPr/>
          </p:nvSpPr>
          <p:spPr>
            <a:xfrm>
              <a:off x="1608652" y="2062154"/>
              <a:ext cx="1879730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1. vzkriesenie</a:t>
              </a:r>
            </a:p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Vytrženie Cirkvi</a:t>
              </a:r>
            </a:p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2. príchod </a:t>
              </a:r>
              <a:r>
                <a:rPr lang="sk-SK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PJKr</a:t>
              </a:r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sp>
        <p:nvSpPr>
          <p:cNvPr id="11" name="BlokTextu 10">
            <a:extLst>
              <a:ext uri="{FF2B5EF4-FFF2-40B4-BE49-F238E27FC236}">
                <a16:creationId xmlns:a16="http://schemas.microsoft.com/office/drawing/2014/main" id="{04748F7B-989B-4CF9-A7DF-337E7FA313D9}"/>
              </a:ext>
            </a:extLst>
          </p:cNvPr>
          <p:cNvSpPr txBox="1"/>
          <p:nvPr/>
        </p:nvSpPr>
        <p:spPr>
          <a:xfrm>
            <a:off x="720001" y="720000"/>
            <a:ext cx="7092000" cy="54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kumimoji="0" lang="sk-SK" sz="36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Perspektíva </a:t>
            </a:r>
            <a:r>
              <a:rPr lang="sk-SK" sz="3600" b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DEJÍN Ľudstva</a:t>
            </a:r>
            <a:endParaRPr kumimoji="0" lang="sk-SK" sz="3600" b="1" i="0" u="none" strike="noStrike" kern="1200" cap="all" spc="0" normalizeH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961E8E4E-6FA0-4FDA-B886-0A122C62A8FD}"/>
              </a:ext>
            </a:extLst>
          </p:cNvPr>
          <p:cNvSpPr/>
          <p:nvPr/>
        </p:nvSpPr>
        <p:spPr>
          <a:xfrm rot="20581467">
            <a:off x="2496827" y="2812021"/>
            <a:ext cx="62728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3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1000 ročné kráľovstvo </a:t>
            </a:r>
            <a:r>
              <a:rPr lang="sk-SK" sz="3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PJKr</a:t>
            </a:r>
            <a:r>
              <a:rPr lang="sk-SK" sz="3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.</a:t>
            </a:r>
          </a:p>
        </p:txBody>
      </p:sp>
      <p:sp>
        <p:nvSpPr>
          <p:cNvPr id="12" name="Obdĺžnik 11">
            <a:extLst>
              <a:ext uri="{FF2B5EF4-FFF2-40B4-BE49-F238E27FC236}">
                <a16:creationId xmlns:a16="http://schemas.microsoft.com/office/drawing/2014/main" id="{FFB323EE-F293-471B-91EA-B94B8BAC7BCF}"/>
              </a:ext>
            </a:extLst>
          </p:cNvPr>
          <p:cNvSpPr/>
          <p:nvPr/>
        </p:nvSpPr>
        <p:spPr>
          <a:xfrm rot="20581467">
            <a:off x="2853046" y="3554076"/>
            <a:ext cx="59410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8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poviazanie satana na 1000 rokov</a:t>
            </a:r>
          </a:p>
        </p:txBody>
      </p:sp>
      <p:cxnSp>
        <p:nvCxnSpPr>
          <p:cNvPr id="14" name="Rovná spojnica 13">
            <a:extLst>
              <a:ext uri="{FF2B5EF4-FFF2-40B4-BE49-F238E27FC236}">
                <a16:creationId xmlns:a16="http://schemas.microsoft.com/office/drawing/2014/main" id="{2DCBE257-366E-4CD5-B87E-814E08F0AA8F}"/>
              </a:ext>
            </a:extLst>
          </p:cNvPr>
          <p:cNvCxnSpPr/>
          <p:nvPr/>
        </p:nvCxnSpPr>
        <p:spPr>
          <a:xfrm>
            <a:off x="8713126" y="2057495"/>
            <a:ext cx="0" cy="1152000"/>
          </a:xfrm>
          <a:prstGeom prst="line">
            <a:avLst/>
          </a:prstGeom>
          <a:ln w="730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Skupina 2">
            <a:extLst>
              <a:ext uri="{FF2B5EF4-FFF2-40B4-BE49-F238E27FC236}">
                <a16:creationId xmlns:a16="http://schemas.microsoft.com/office/drawing/2014/main" id="{CBB4349C-DCA6-4D10-8D5A-965B1F024773}"/>
              </a:ext>
            </a:extLst>
          </p:cNvPr>
          <p:cNvGrpSpPr/>
          <p:nvPr/>
        </p:nvGrpSpPr>
        <p:grpSpPr>
          <a:xfrm>
            <a:off x="8485789" y="1096398"/>
            <a:ext cx="2066716" cy="961097"/>
            <a:chOff x="8485789" y="1096398"/>
            <a:chExt cx="2066716" cy="961097"/>
          </a:xfrm>
        </p:grpSpPr>
        <p:sp>
          <p:nvSpPr>
            <p:cNvPr id="13" name="Bublina reči: oválna 12">
              <a:extLst>
                <a:ext uri="{FF2B5EF4-FFF2-40B4-BE49-F238E27FC236}">
                  <a16:creationId xmlns:a16="http://schemas.microsoft.com/office/drawing/2014/main" id="{D54ECA3F-48D4-4C5A-810F-E8EFB8F62C7F}"/>
                </a:ext>
              </a:extLst>
            </p:cNvPr>
            <p:cNvSpPr/>
            <p:nvPr/>
          </p:nvSpPr>
          <p:spPr>
            <a:xfrm>
              <a:off x="8485789" y="1096398"/>
              <a:ext cx="2066716" cy="961097"/>
            </a:xfrm>
            <a:prstGeom prst="wedgeEllipseCallout">
              <a:avLst>
                <a:gd name="adj1" fmla="val -34991"/>
                <a:gd name="adj2" fmla="val 10081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BlokTextu 14">
              <a:extLst>
                <a:ext uri="{FF2B5EF4-FFF2-40B4-BE49-F238E27FC236}">
                  <a16:creationId xmlns:a16="http://schemas.microsoft.com/office/drawing/2014/main" id="{4E584CF6-FFCF-4B66-B56A-F5BE87F6B19F}"/>
                </a:ext>
              </a:extLst>
            </p:cNvPr>
            <p:cNvSpPr txBox="1"/>
            <p:nvPr/>
          </p:nvSpPr>
          <p:spPr>
            <a:xfrm>
              <a:off x="8786588" y="1299947"/>
              <a:ext cx="1515652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2. vzkriesenie</a:t>
              </a:r>
            </a:p>
            <a:p>
              <a:r>
                <a:rPr lang="sk-SK" b="1" dirty="0">
                  <a:latin typeface="Arial" panose="020B0604020202020204" pitchFamily="34" charset="0"/>
                  <a:cs typeface="Arial" panose="020B0604020202020204" pitchFamily="34" charset="0"/>
                </a:rPr>
                <a:t>Posledný súd</a:t>
              </a:r>
            </a:p>
          </p:txBody>
        </p:sp>
      </p:grpSp>
      <p:sp>
        <p:nvSpPr>
          <p:cNvPr id="16" name="BlokTextu 15">
            <a:extLst>
              <a:ext uri="{FF2B5EF4-FFF2-40B4-BE49-F238E27FC236}">
                <a16:creationId xmlns:a16="http://schemas.microsoft.com/office/drawing/2014/main" id="{54919F65-05C1-4044-B04A-9E8883D65434}"/>
              </a:ext>
            </a:extLst>
          </p:cNvPr>
          <p:cNvSpPr txBox="1"/>
          <p:nvPr/>
        </p:nvSpPr>
        <p:spPr>
          <a:xfrm>
            <a:off x="8927441" y="2620876"/>
            <a:ext cx="2401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VEČNOSŤ</a:t>
            </a:r>
            <a:endParaRPr lang="sk-SK" sz="3600" dirty="0"/>
          </a:p>
        </p:txBody>
      </p:sp>
      <p:sp>
        <p:nvSpPr>
          <p:cNvPr id="17" name="Šípka: v tvare U 16">
            <a:extLst>
              <a:ext uri="{FF2B5EF4-FFF2-40B4-BE49-F238E27FC236}">
                <a16:creationId xmlns:a16="http://schemas.microsoft.com/office/drawing/2014/main" id="{FE3DF568-2910-429C-9AD3-8BEC86D77EA3}"/>
              </a:ext>
            </a:extLst>
          </p:cNvPr>
          <p:cNvSpPr/>
          <p:nvPr/>
        </p:nvSpPr>
        <p:spPr>
          <a:xfrm>
            <a:off x="1638000" y="3267207"/>
            <a:ext cx="432755" cy="1178804"/>
          </a:xfrm>
          <a:prstGeom prst="uturnArrow">
            <a:avLst>
              <a:gd name="adj1" fmla="val 21156"/>
              <a:gd name="adj2" fmla="val 21073"/>
              <a:gd name="adj3" fmla="val 68494"/>
              <a:gd name="adj4" fmla="val 40215"/>
              <a:gd name="adj5" fmla="val 7641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FA77ACAB-8DCE-4B5C-BC17-FC55127BE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36" y="4012111"/>
            <a:ext cx="798645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67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4000"/>
    </mc:Choice>
    <mc:Fallback xmlns="">
      <p:transition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/>
      <p:bldP spid="12" grpId="0"/>
      <p:bldP spid="16" grpId="0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731CE209-BDAF-4F45-BA0A-892A7B6F12F4}"/>
              </a:ext>
            </a:extLst>
          </p:cNvPr>
          <p:cNvSpPr txBox="1"/>
          <p:nvPr/>
        </p:nvSpPr>
        <p:spPr>
          <a:xfrm>
            <a:off x="732000" y="685364"/>
            <a:ext cx="10728000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ŽI SVOJ KAŽDODENNÝ ŽIVOT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 PERSPEKTÍVOU VEČNOSTI !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C71F0F57-D207-4305-AFB6-F2152E42A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142" y="2260862"/>
            <a:ext cx="11001676" cy="2570434"/>
          </a:xfrm>
        </p:spPr>
        <p:txBody>
          <a:bodyPr anchor="t"/>
          <a:lstStyle/>
          <a:p>
            <a:pPr algn="ctr"/>
            <a:r>
              <a:rPr lang="sk-SK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„Ak ste teda boli spolu s Kristom vzkriesení, hľadajte veci, ktoré sú hore, kde sedí Kristus po pravici Boha; na to myslite, čo je hore, nie na to, čo je na zemi.“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6A19650A-F1F0-4D4A-B6D4-405F1F400B1D}"/>
              </a:ext>
            </a:extLst>
          </p:cNvPr>
          <p:cNvSpPr txBox="1"/>
          <p:nvPr/>
        </p:nvSpPr>
        <p:spPr>
          <a:xfrm>
            <a:off x="8724900" y="4937443"/>
            <a:ext cx="236131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Kol 3,1-2</a:t>
            </a:r>
            <a:endParaRPr kumimoji="0" lang="sk-SK" sz="4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67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8000"/>
    </mc:Choice>
    <mc:Fallback xmlns="">
      <p:transition advClick="0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731CE209-BDAF-4F45-BA0A-892A7B6F12F4}"/>
              </a:ext>
            </a:extLst>
          </p:cNvPr>
          <p:cNvSpPr txBox="1"/>
          <p:nvPr/>
        </p:nvSpPr>
        <p:spPr>
          <a:xfrm>
            <a:off x="732000" y="685364"/>
            <a:ext cx="10728000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ŽI SVOJ KAŽDODENNÝ ŽIVOT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 PERSPEKTÍVOU VEČNOSTI !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C71F0F57-D207-4305-AFB6-F2152E42A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162" y="2540262"/>
            <a:ext cx="11001676" cy="2216603"/>
          </a:xfrm>
        </p:spPr>
        <p:txBody>
          <a:bodyPr lIns="0" tIns="0" rIns="0" bIns="0" anchor="t"/>
          <a:lstStyle/>
          <a:p>
            <a:pPr algn="ctr"/>
            <a: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„Lebo naše občianstvo je v nebesiach, odkiaľ očakávame aj Spasiteľa, </a:t>
            </a:r>
            <a:b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Pána Ježiša Krista.“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6A19650A-F1F0-4D4A-B6D4-405F1F400B1D}"/>
              </a:ext>
            </a:extLst>
          </p:cNvPr>
          <p:cNvSpPr txBox="1"/>
          <p:nvPr/>
        </p:nvSpPr>
        <p:spPr>
          <a:xfrm>
            <a:off x="8724900" y="4937443"/>
            <a:ext cx="236131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sk-SK" sz="405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Fil</a:t>
            </a:r>
            <a:r>
              <a:rPr lang="sk-SK" sz="405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3:20 </a:t>
            </a:r>
            <a:endParaRPr kumimoji="0" lang="sk-SK" sz="4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99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7000"/>
    </mc:Choice>
    <mc:Fallback xmlns="">
      <p:transition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731CE209-BDAF-4F45-BA0A-892A7B6F12F4}"/>
              </a:ext>
            </a:extLst>
          </p:cNvPr>
          <p:cNvSpPr txBox="1"/>
          <p:nvPr/>
        </p:nvSpPr>
        <p:spPr>
          <a:xfrm>
            <a:off x="732000" y="685364"/>
            <a:ext cx="10728000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ŽI SVOJ KAŽDODENNÝ ŽIVOT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 PERSPEKTÍVOU VEČNOSTI !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C71F0F57-D207-4305-AFB6-F2152E42A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162" y="2540263"/>
            <a:ext cx="11001676" cy="1415772"/>
          </a:xfrm>
        </p:spPr>
        <p:txBody>
          <a:bodyPr lIns="0" tIns="0" rIns="0" bIns="0" anchor="t"/>
          <a:lstStyle/>
          <a:p>
            <a:pPr algn="ctr"/>
            <a: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„Blahoslavený sluha, ktorého, </a:t>
            </a:r>
            <a:b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sk-SK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keď príde jeho pán, nájde tak robiť.“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6A19650A-F1F0-4D4A-B6D4-405F1F400B1D}"/>
              </a:ext>
            </a:extLst>
          </p:cNvPr>
          <p:cNvSpPr txBox="1"/>
          <p:nvPr/>
        </p:nvSpPr>
        <p:spPr>
          <a:xfrm>
            <a:off x="8674100" y="4191085"/>
            <a:ext cx="236131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sk-SK" sz="405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Mt</a:t>
            </a:r>
            <a:r>
              <a:rPr lang="sk-SK" sz="405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24:46 </a:t>
            </a:r>
            <a:r>
              <a:rPr lang="sk-SK" sz="405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Lk</a:t>
            </a:r>
            <a:r>
              <a:rPr lang="sk-SK" sz="405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12:43</a:t>
            </a:r>
            <a:endParaRPr kumimoji="0" lang="sk-SK" sz="4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53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6000"/>
    </mc:Choice>
    <mc:Fallback xmlns="">
      <p:transition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7BD07D5F-C3CD-48EE-9712-7DC6D6A5E1F5}"/>
              </a:ext>
            </a:extLst>
          </p:cNvPr>
          <p:cNvSpPr/>
          <p:nvPr/>
        </p:nvSpPr>
        <p:spPr>
          <a:xfrm>
            <a:off x="1278556" y="1563018"/>
            <a:ext cx="9634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MODLITBA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EBFB18D5-EABB-4FE7-B05C-3911938E3023}"/>
              </a:ext>
            </a:extLst>
          </p:cNvPr>
          <p:cNvSpPr/>
          <p:nvPr/>
        </p:nvSpPr>
        <p:spPr>
          <a:xfrm>
            <a:off x="1278556" y="2651904"/>
            <a:ext cx="96348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„Nauč nás tak počítať naše dni, aby sme uviedli múdrosť do svojho srdca.“</a:t>
            </a:r>
            <a:r>
              <a:rPr lang="sk-SK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</a:p>
          <a:p>
            <a:pPr algn="r">
              <a:spcBef>
                <a:spcPts val="1200"/>
              </a:spcBef>
            </a:pPr>
            <a:r>
              <a:rPr lang="sk-SK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Žalm 90,12  </a:t>
            </a:r>
            <a:endParaRPr lang="sk-SK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5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0"/>
    </mc:Choice>
    <mc:Fallback xmlns="">
      <p:transition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kupina 22">
            <a:extLst>
              <a:ext uri="{FF2B5EF4-FFF2-40B4-BE49-F238E27FC236}">
                <a16:creationId xmlns:a16="http://schemas.microsoft.com/office/drawing/2014/main" id="{8B521DDD-D64E-4A91-9C9D-088DD3167235}"/>
              </a:ext>
            </a:extLst>
          </p:cNvPr>
          <p:cNvGrpSpPr/>
          <p:nvPr/>
        </p:nvGrpSpPr>
        <p:grpSpPr>
          <a:xfrm>
            <a:off x="684000" y="2340000"/>
            <a:ext cx="6404703" cy="3600000"/>
            <a:chOff x="684000" y="2340000"/>
            <a:chExt cx="6404703" cy="3600000"/>
          </a:xfrm>
        </p:grpSpPr>
        <p:sp>
          <p:nvSpPr>
            <p:cNvPr id="18" name="Bublina reči: obdĺžnik so zaoblenými rohmi 17">
              <a:extLst>
                <a:ext uri="{FF2B5EF4-FFF2-40B4-BE49-F238E27FC236}">
                  <a16:creationId xmlns:a16="http://schemas.microsoft.com/office/drawing/2014/main" id="{DA62F106-20B8-4E2B-BA65-BFC110862B6C}"/>
                </a:ext>
              </a:extLst>
            </p:cNvPr>
            <p:cNvSpPr/>
            <p:nvPr/>
          </p:nvSpPr>
          <p:spPr>
            <a:xfrm rot="16200000" flipH="1">
              <a:off x="306891" y="2723108"/>
              <a:ext cx="3600000" cy="2833784"/>
            </a:xfrm>
            <a:prstGeom prst="wedgeRoundRectCallout">
              <a:avLst>
                <a:gd name="adj1" fmla="val 8498"/>
                <a:gd name="adj2" fmla="val 13939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Pravouhlý trojuholník 18">
              <a:extLst>
                <a:ext uri="{FF2B5EF4-FFF2-40B4-BE49-F238E27FC236}">
                  <a16:creationId xmlns:a16="http://schemas.microsoft.com/office/drawing/2014/main" id="{9B491250-652D-41F4-BD29-DD349B97D2DF}"/>
                </a:ext>
              </a:extLst>
            </p:cNvPr>
            <p:cNvSpPr/>
            <p:nvPr/>
          </p:nvSpPr>
          <p:spPr>
            <a:xfrm rot="10800000" flipH="1" flipV="1">
              <a:off x="3492363" y="3298966"/>
              <a:ext cx="2597635" cy="11520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6BDDF665-FE73-474C-9582-BB46B1B7AFD5}"/>
                </a:ext>
              </a:extLst>
            </p:cNvPr>
            <p:cNvSpPr txBox="1"/>
            <p:nvPr/>
          </p:nvSpPr>
          <p:spPr>
            <a:xfrm flipH="1">
              <a:off x="684000" y="3780000"/>
              <a:ext cx="640470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36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 MIKROKOZMU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9D2B781-D79A-4988-90DE-53F87B86B506}"/>
              </a:ext>
            </a:extLst>
          </p:cNvPr>
          <p:cNvGrpSpPr/>
          <p:nvPr/>
        </p:nvGrpSpPr>
        <p:grpSpPr>
          <a:xfrm>
            <a:off x="6102000" y="2340000"/>
            <a:ext cx="5400000" cy="3600000"/>
            <a:chOff x="6102000" y="2340000"/>
            <a:chExt cx="5400000" cy="3600000"/>
          </a:xfrm>
        </p:grpSpPr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7A12825B-73DE-4D84-8778-505B60BE1954}"/>
                </a:ext>
              </a:extLst>
            </p:cNvPr>
            <p:cNvGrpSpPr/>
            <p:nvPr/>
          </p:nvGrpSpPr>
          <p:grpSpPr>
            <a:xfrm flipH="1">
              <a:off x="6102000" y="2340000"/>
              <a:ext cx="5400000" cy="3600000"/>
              <a:chOff x="2723949" y="2281034"/>
              <a:chExt cx="4116051" cy="3600000"/>
            </a:xfrm>
          </p:grpSpPr>
          <p:sp>
            <p:nvSpPr>
              <p:cNvPr id="13" name="Bublina reči: obdĺžnik so zaoblenými rohmi 12">
                <a:extLst>
                  <a:ext uri="{FF2B5EF4-FFF2-40B4-BE49-F238E27FC236}">
                    <a16:creationId xmlns:a16="http://schemas.microsoft.com/office/drawing/2014/main" id="{073E8EEB-4163-4F0D-9067-71DFC7B67D1F}"/>
                  </a:ext>
                </a:extLst>
              </p:cNvPr>
              <p:cNvSpPr/>
              <p:nvPr/>
            </p:nvSpPr>
            <p:spPr>
              <a:xfrm rot="16200000" flipH="1">
                <a:off x="2003949" y="3001034"/>
                <a:ext cx="3600000" cy="2160000"/>
              </a:xfrm>
              <a:prstGeom prst="wedgeRoundRectCallout">
                <a:avLst>
                  <a:gd name="adj1" fmla="val 8498"/>
                  <a:gd name="adj2" fmla="val 139396"/>
                  <a:gd name="adj3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Pravouhlý trojuholník 13">
                <a:extLst>
                  <a:ext uri="{FF2B5EF4-FFF2-40B4-BE49-F238E27FC236}">
                    <a16:creationId xmlns:a16="http://schemas.microsoft.com/office/drawing/2014/main" id="{D082C003-E339-4CE1-96C0-FE6E66E0C9D3}"/>
                  </a:ext>
                </a:extLst>
              </p:cNvPr>
              <p:cNvSpPr/>
              <p:nvPr/>
            </p:nvSpPr>
            <p:spPr>
              <a:xfrm rot="10800000" flipH="1" flipV="1">
                <a:off x="4860000" y="3240000"/>
                <a:ext cx="1980000" cy="1152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16D2421A-A906-4D8F-8282-D90B8ACB471E}"/>
                </a:ext>
              </a:extLst>
            </p:cNvPr>
            <p:cNvSpPr txBox="1"/>
            <p:nvPr/>
          </p:nvSpPr>
          <p:spPr>
            <a:xfrm flipH="1">
              <a:off x="7088702" y="3780000"/>
              <a:ext cx="440058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52000" rIns="0" rtlCol="0">
              <a:spAutoFit/>
            </a:bodyPr>
            <a:lstStyle/>
            <a:p>
              <a:r>
                <a:rPr lang="sk-SK" sz="3600" b="1" cap="all" spc="-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 MAKROKOZMU</a:t>
              </a:r>
            </a:p>
          </p:txBody>
        </p:sp>
      </p:grpSp>
      <p:sp>
        <p:nvSpPr>
          <p:cNvPr id="25" name="BlokTextu 24">
            <a:extLst>
              <a:ext uri="{FF2B5EF4-FFF2-40B4-BE49-F238E27FC236}">
                <a16:creationId xmlns:a16="http://schemas.microsoft.com/office/drawing/2014/main" id="{89F8B45D-D20D-4BCC-9869-8F95B107D249}"/>
              </a:ext>
            </a:extLst>
          </p:cNvPr>
          <p:cNvSpPr txBox="1"/>
          <p:nvPr/>
        </p:nvSpPr>
        <p:spPr>
          <a:xfrm flipH="1">
            <a:off x="7530352" y="4320000"/>
            <a:ext cx="3659280" cy="646331"/>
          </a:xfrm>
          <a:prstGeom prst="rect">
            <a:avLst/>
          </a:prstGeom>
          <a:noFill/>
          <a:ln>
            <a:noFill/>
          </a:ln>
        </p:spPr>
        <p:txBody>
          <a:bodyPr wrap="square" lIns="144000" rIns="0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teleskopom</a:t>
            </a:r>
          </a:p>
        </p:txBody>
      </p:sp>
      <p:sp>
        <p:nvSpPr>
          <p:cNvPr id="26" name="BlokTextu 25">
            <a:extLst>
              <a:ext uri="{FF2B5EF4-FFF2-40B4-BE49-F238E27FC236}">
                <a16:creationId xmlns:a16="http://schemas.microsoft.com/office/drawing/2014/main" id="{67F4F53A-21F1-4EBA-AA64-0F3BD07C2131}"/>
              </a:ext>
            </a:extLst>
          </p:cNvPr>
          <p:cNvSpPr txBox="1"/>
          <p:nvPr/>
        </p:nvSpPr>
        <p:spPr>
          <a:xfrm flipH="1">
            <a:off x="754013" y="4320000"/>
            <a:ext cx="365928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mikroskopom</a:t>
            </a: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E2ADF1E8-AEB2-4A64-AFEE-02769E531A1D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F48F3E10-D6DC-4AAD-8F8F-B126593A4D18}"/>
              </a:ext>
            </a:extLst>
          </p:cNvPr>
          <p:cNvSpPr txBox="1"/>
          <p:nvPr/>
        </p:nvSpPr>
        <p:spPr>
          <a:xfrm>
            <a:off x="452387" y="1632114"/>
            <a:ext cx="1128081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hu-HU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</a:t>
            </a:r>
            <a:endParaRPr kumimoji="0" lang="hu-HU" sz="4600" b="1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54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kupina 22">
            <a:extLst>
              <a:ext uri="{FF2B5EF4-FFF2-40B4-BE49-F238E27FC236}">
                <a16:creationId xmlns:a16="http://schemas.microsoft.com/office/drawing/2014/main" id="{8B521DDD-D64E-4A91-9C9D-088DD3167235}"/>
              </a:ext>
            </a:extLst>
          </p:cNvPr>
          <p:cNvGrpSpPr/>
          <p:nvPr/>
        </p:nvGrpSpPr>
        <p:grpSpPr>
          <a:xfrm>
            <a:off x="689999" y="2340000"/>
            <a:ext cx="5399999" cy="3600000"/>
            <a:chOff x="689999" y="2340000"/>
            <a:chExt cx="5399999" cy="3600000"/>
          </a:xfrm>
        </p:grpSpPr>
        <p:sp>
          <p:nvSpPr>
            <p:cNvPr id="18" name="Bublina reči: obdĺžnik so zaoblenými rohmi 17">
              <a:extLst>
                <a:ext uri="{FF2B5EF4-FFF2-40B4-BE49-F238E27FC236}">
                  <a16:creationId xmlns:a16="http://schemas.microsoft.com/office/drawing/2014/main" id="{DA62F106-20B8-4E2B-BA65-BFC110862B6C}"/>
                </a:ext>
              </a:extLst>
            </p:cNvPr>
            <p:cNvSpPr/>
            <p:nvPr/>
          </p:nvSpPr>
          <p:spPr>
            <a:xfrm rot="16200000" flipH="1">
              <a:off x="306891" y="2723108"/>
              <a:ext cx="3600000" cy="2833784"/>
            </a:xfrm>
            <a:prstGeom prst="wedgeRoundRectCallout">
              <a:avLst>
                <a:gd name="adj1" fmla="val 8498"/>
                <a:gd name="adj2" fmla="val 13939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Pravouhlý trojuholník 18">
              <a:extLst>
                <a:ext uri="{FF2B5EF4-FFF2-40B4-BE49-F238E27FC236}">
                  <a16:creationId xmlns:a16="http://schemas.microsoft.com/office/drawing/2014/main" id="{9B491250-652D-41F4-BD29-DD349B97D2DF}"/>
                </a:ext>
              </a:extLst>
            </p:cNvPr>
            <p:cNvSpPr/>
            <p:nvPr/>
          </p:nvSpPr>
          <p:spPr>
            <a:xfrm rot="10800000" flipH="1" flipV="1">
              <a:off x="3492363" y="3298966"/>
              <a:ext cx="2597635" cy="11520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6BDDF665-FE73-474C-9582-BB46B1B7AFD5}"/>
                </a:ext>
              </a:extLst>
            </p:cNvPr>
            <p:cNvSpPr txBox="1"/>
            <p:nvPr/>
          </p:nvSpPr>
          <p:spPr>
            <a:xfrm flipH="1">
              <a:off x="1333586" y="3420000"/>
              <a:ext cx="2254213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Späť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9D2B781-D79A-4988-90DE-53F87B86B506}"/>
              </a:ext>
            </a:extLst>
          </p:cNvPr>
          <p:cNvGrpSpPr/>
          <p:nvPr/>
        </p:nvGrpSpPr>
        <p:grpSpPr>
          <a:xfrm>
            <a:off x="6102000" y="2340000"/>
            <a:ext cx="5400000" cy="3600000"/>
            <a:chOff x="6102000" y="2340000"/>
            <a:chExt cx="5400000" cy="3600000"/>
          </a:xfrm>
        </p:grpSpPr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7A12825B-73DE-4D84-8778-505B60BE1954}"/>
                </a:ext>
              </a:extLst>
            </p:cNvPr>
            <p:cNvGrpSpPr/>
            <p:nvPr/>
          </p:nvGrpSpPr>
          <p:grpSpPr>
            <a:xfrm flipH="1">
              <a:off x="6102000" y="2340000"/>
              <a:ext cx="5400000" cy="3600000"/>
              <a:chOff x="2723949" y="2281034"/>
              <a:chExt cx="4116051" cy="3600000"/>
            </a:xfrm>
          </p:grpSpPr>
          <p:sp>
            <p:nvSpPr>
              <p:cNvPr id="13" name="Bublina reči: obdĺžnik so zaoblenými rohmi 12">
                <a:extLst>
                  <a:ext uri="{FF2B5EF4-FFF2-40B4-BE49-F238E27FC236}">
                    <a16:creationId xmlns:a16="http://schemas.microsoft.com/office/drawing/2014/main" id="{073E8EEB-4163-4F0D-9067-71DFC7B67D1F}"/>
                  </a:ext>
                </a:extLst>
              </p:cNvPr>
              <p:cNvSpPr/>
              <p:nvPr/>
            </p:nvSpPr>
            <p:spPr>
              <a:xfrm rot="16200000" flipH="1">
                <a:off x="2003949" y="3001034"/>
                <a:ext cx="3600000" cy="2160000"/>
              </a:xfrm>
              <a:prstGeom prst="wedgeRoundRectCallout">
                <a:avLst>
                  <a:gd name="adj1" fmla="val 8498"/>
                  <a:gd name="adj2" fmla="val 139396"/>
                  <a:gd name="adj3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Pravouhlý trojuholník 13">
                <a:extLst>
                  <a:ext uri="{FF2B5EF4-FFF2-40B4-BE49-F238E27FC236}">
                    <a16:creationId xmlns:a16="http://schemas.microsoft.com/office/drawing/2014/main" id="{D082C003-E339-4CE1-96C0-FE6E66E0C9D3}"/>
                  </a:ext>
                </a:extLst>
              </p:cNvPr>
              <p:cNvSpPr/>
              <p:nvPr/>
            </p:nvSpPr>
            <p:spPr>
              <a:xfrm rot="10800000" flipH="1" flipV="1">
                <a:off x="4860000" y="3240000"/>
                <a:ext cx="1980000" cy="1152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16D2421A-A906-4D8F-8282-D90B8ACB471E}"/>
                </a:ext>
              </a:extLst>
            </p:cNvPr>
            <p:cNvSpPr txBox="1"/>
            <p:nvPr/>
          </p:nvSpPr>
          <p:spPr>
            <a:xfrm flipH="1">
              <a:off x="7848000" y="3420000"/>
              <a:ext cx="364609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rIns="0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dopredu</a:t>
              </a:r>
            </a:p>
          </p:txBody>
        </p:sp>
      </p:grpSp>
      <p:sp>
        <p:nvSpPr>
          <p:cNvPr id="25" name="BlokTextu 24">
            <a:extLst>
              <a:ext uri="{FF2B5EF4-FFF2-40B4-BE49-F238E27FC236}">
                <a16:creationId xmlns:a16="http://schemas.microsoft.com/office/drawing/2014/main" id="{89F8B45D-D20D-4BCC-9869-8F95B107D249}"/>
              </a:ext>
            </a:extLst>
          </p:cNvPr>
          <p:cNvSpPr txBox="1"/>
          <p:nvPr/>
        </p:nvSpPr>
        <p:spPr>
          <a:xfrm flipH="1">
            <a:off x="7530352" y="4320000"/>
            <a:ext cx="3989647" cy="646331"/>
          </a:xfrm>
          <a:prstGeom prst="rect">
            <a:avLst/>
          </a:prstGeom>
          <a:noFill/>
          <a:ln>
            <a:noFill/>
          </a:ln>
        </p:spPr>
        <p:txBody>
          <a:bodyPr wrap="square" lIns="144000" rIns="0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proroctiev</a:t>
            </a:r>
          </a:p>
        </p:txBody>
      </p:sp>
      <p:sp>
        <p:nvSpPr>
          <p:cNvPr id="26" name="BlokTextu 25">
            <a:extLst>
              <a:ext uri="{FF2B5EF4-FFF2-40B4-BE49-F238E27FC236}">
                <a16:creationId xmlns:a16="http://schemas.microsoft.com/office/drawing/2014/main" id="{67F4F53A-21F1-4EBA-AA64-0F3BD07C2131}"/>
              </a:ext>
            </a:extLst>
          </p:cNvPr>
          <p:cNvSpPr txBox="1"/>
          <p:nvPr/>
        </p:nvSpPr>
        <p:spPr>
          <a:xfrm flipH="1">
            <a:off x="754014" y="4320000"/>
            <a:ext cx="3018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dejín</a:t>
            </a:r>
          </a:p>
        </p:txBody>
      </p:sp>
      <p:sp>
        <p:nvSpPr>
          <p:cNvPr id="27" name="BlokTextu 26">
            <a:extLst>
              <a:ext uri="{FF2B5EF4-FFF2-40B4-BE49-F238E27FC236}">
                <a16:creationId xmlns:a16="http://schemas.microsoft.com/office/drawing/2014/main" id="{B2D10D77-F338-4B50-953A-1CC7413E9E1D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C52DA05D-48C1-4C6D-B422-959E1A6AE85B}"/>
              </a:ext>
            </a:extLst>
          </p:cNvPr>
          <p:cNvSpPr txBox="1"/>
          <p:nvPr/>
        </p:nvSpPr>
        <p:spPr>
          <a:xfrm>
            <a:off x="452387" y="1632114"/>
            <a:ext cx="1128081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hu-HU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</a:t>
            </a:r>
            <a:endParaRPr kumimoji="0" lang="hu-HU" sz="4600" b="1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97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kupina 22">
            <a:extLst>
              <a:ext uri="{FF2B5EF4-FFF2-40B4-BE49-F238E27FC236}">
                <a16:creationId xmlns:a16="http://schemas.microsoft.com/office/drawing/2014/main" id="{8B521DDD-D64E-4A91-9C9D-088DD3167235}"/>
              </a:ext>
            </a:extLst>
          </p:cNvPr>
          <p:cNvGrpSpPr/>
          <p:nvPr/>
        </p:nvGrpSpPr>
        <p:grpSpPr>
          <a:xfrm>
            <a:off x="689999" y="2340000"/>
            <a:ext cx="5399999" cy="3600000"/>
            <a:chOff x="689999" y="2340000"/>
            <a:chExt cx="5399999" cy="3600000"/>
          </a:xfrm>
        </p:grpSpPr>
        <p:sp>
          <p:nvSpPr>
            <p:cNvPr id="18" name="Bublina reči: obdĺžnik so zaoblenými rohmi 17">
              <a:extLst>
                <a:ext uri="{FF2B5EF4-FFF2-40B4-BE49-F238E27FC236}">
                  <a16:creationId xmlns:a16="http://schemas.microsoft.com/office/drawing/2014/main" id="{DA62F106-20B8-4E2B-BA65-BFC110862B6C}"/>
                </a:ext>
              </a:extLst>
            </p:cNvPr>
            <p:cNvSpPr/>
            <p:nvPr/>
          </p:nvSpPr>
          <p:spPr>
            <a:xfrm rot="16200000" flipH="1">
              <a:off x="306891" y="2723108"/>
              <a:ext cx="3600000" cy="2833784"/>
            </a:xfrm>
            <a:prstGeom prst="wedgeRoundRectCallout">
              <a:avLst>
                <a:gd name="adj1" fmla="val 8498"/>
                <a:gd name="adj2" fmla="val 13939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Pravouhlý trojuholník 18">
              <a:extLst>
                <a:ext uri="{FF2B5EF4-FFF2-40B4-BE49-F238E27FC236}">
                  <a16:creationId xmlns:a16="http://schemas.microsoft.com/office/drawing/2014/main" id="{9B491250-652D-41F4-BD29-DD349B97D2DF}"/>
                </a:ext>
              </a:extLst>
            </p:cNvPr>
            <p:cNvSpPr/>
            <p:nvPr/>
          </p:nvSpPr>
          <p:spPr>
            <a:xfrm rot="10800000" flipH="1" flipV="1">
              <a:off x="3492363" y="3298966"/>
              <a:ext cx="2597635" cy="11520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6BDDF665-FE73-474C-9582-BB46B1B7AFD5}"/>
                </a:ext>
              </a:extLst>
            </p:cNvPr>
            <p:cNvSpPr txBox="1"/>
            <p:nvPr/>
          </p:nvSpPr>
          <p:spPr>
            <a:xfrm flipH="1">
              <a:off x="1333586" y="3420000"/>
              <a:ext cx="2254213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Späť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9D2B781-D79A-4988-90DE-53F87B86B506}"/>
              </a:ext>
            </a:extLst>
          </p:cNvPr>
          <p:cNvGrpSpPr/>
          <p:nvPr/>
        </p:nvGrpSpPr>
        <p:grpSpPr>
          <a:xfrm>
            <a:off x="6102000" y="2340000"/>
            <a:ext cx="5400000" cy="3600000"/>
            <a:chOff x="6102000" y="2340000"/>
            <a:chExt cx="5400000" cy="3600000"/>
          </a:xfrm>
        </p:grpSpPr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7A12825B-73DE-4D84-8778-505B60BE1954}"/>
                </a:ext>
              </a:extLst>
            </p:cNvPr>
            <p:cNvGrpSpPr/>
            <p:nvPr/>
          </p:nvGrpSpPr>
          <p:grpSpPr>
            <a:xfrm flipH="1">
              <a:off x="6102000" y="2340000"/>
              <a:ext cx="5400000" cy="3600000"/>
              <a:chOff x="2723949" y="2281034"/>
              <a:chExt cx="4116051" cy="3600000"/>
            </a:xfrm>
          </p:grpSpPr>
          <p:sp>
            <p:nvSpPr>
              <p:cNvPr id="13" name="Bublina reči: obdĺžnik so zaoblenými rohmi 12">
                <a:extLst>
                  <a:ext uri="{FF2B5EF4-FFF2-40B4-BE49-F238E27FC236}">
                    <a16:creationId xmlns:a16="http://schemas.microsoft.com/office/drawing/2014/main" id="{073E8EEB-4163-4F0D-9067-71DFC7B67D1F}"/>
                  </a:ext>
                </a:extLst>
              </p:cNvPr>
              <p:cNvSpPr/>
              <p:nvPr/>
            </p:nvSpPr>
            <p:spPr>
              <a:xfrm rot="16200000" flipH="1">
                <a:off x="2003949" y="3001034"/>
                <a:ext cx="3600000" cy="2160000"/>
              </a:xfrm>
              <a:prstGeom prst="wedgeRoundRectCallout">
                <a:avLst>
                  <a:gd name="adj1" fmla="val 8498"/>
                  <a:gd name="adj2" fmla="val 139396"/>
                  <a:gd name="adj3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Pravouhlý trojuholník 13">
                <a:extLst>
                  <a:ext uri="{FF2B5EF4-FFF2-40B4-BE49-F238E27FC236}">
                    <a16:creationId xmlns:a16="http://schemas.microsoft.com/office/drawing/2014/main" id="{D082C003-E339-4CE1-96C0-FE6E66E0C9D3}"/>
                  </a:ext>
                </a:extLst>
              </p:cNvPr>
              <p:cNvSpPr/>
              <p:nvPr/>
            </p:nvSpPr>
            <p:spPr>
              <a:xfrm rot="10800000" flipH="1" flipV="1">
                <a:off x="4860000" y="3240000"/>
                <a:ext cx="1980000" cy="1152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16D2421A-A906-4D8F-8282-D90B8ACB471E}"/>
                </a:ext>
              </a:extLst>
            </p:cNvPr>
            <p:cNvSpPr txBox="1"/>
            <p:nvPr/>
          </p:nvSpPr>
          <p:spPr>
            <a:xfrm flipH="1">
              <a:off x="7848000" y="3420000"/>
              <a:ext cx="364609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rIns="0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dopredu</a:t>
              </a:r>
            </a:p>
          </p:txBody>
        </p:sp>
      </p:grpSp>
      <p:sp>
        <p:nvSpPr>
          <p:cNvPr id="25" name="BlokTextu 24">
            <a:extLst>
              <a:ext uri="{FF2B5EF4-FFF2-40B4-BE49-F238E27FC236}">
                <a16:creationId xmlns:a16="http://schemas.microsoft.com/office/drawing/2014/main" id="{89F8B45D-D20D-4BCC-9869-8F95B107D249}"/>
              </a:ext>
            </a:extLst>
          </p:cNvPr>
          <p:cNvSpPr txBox="1"/>
          <p:nvPr/>
        </p:nvSpPr>
        <p:spPr>
          <a:xfrm flipH="1">
            <a:off x="7530352" y="4320000"/>
            <a:ext cx="3989647" cy="646331"/>
          </a:xfrm>
          <a:prstGeom prst="rect">
            <a:avLst/>
          </a:prstGeom>
          <a:noFill/>
          <a:ln>
            <a:noFill/>
          </a:ln>
        </p:spPr>
        <p:txBody>
          <a:bodyPr wrap="square" lIns="144000" rIns="0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svojho života</a:t>
            </a:r>
          </a:p>
        </p:txBody>
      </p:sp>
      <p:sp>
        <p:nvSpPr>
          <p:cNvPr id="26" name="BlokTextu 25">
            <a:extLst>
              <a:ext uri="{FF2B5EF4-FFF2-40B4-BE49-F238E27FC236}">
                <a16:creationId xmlns:a16="http://schemas.microsoft.com/office/drawing/2014/main" id="{67F4F53A-21F1-4EBA-AA64-0F3BD07C2131}"/>
              </a:ext>
            </a:extLst>
          </p:cNvPr>
          <p:cNvSpPr txBox="1"/>
          <p:nvPr/>
        </p:nvSpPr>
        <p:spPr>
          <a:xfrm flipH="1">
            <a:off x="754013" y="4320000"/>
            <a:ext cx="381798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svojho života</a:t>
            </a:r>
          </a:p>
        </p:txBody>
      </p:sp>
      <p:sp>
        <p:nvSpPr>
          <p:cNvPr id="27" name="BlokTextu 26">
            <a:extLst>
              <a:ext uri="{FF2B5EF4-FFF2-40B4-BE49-F238E27FC236}">
                <a16:creationId xmlns:a16="http://schemas.microsoft.com/office/drawing/2014/main" id="{B2D10D77-F338-4B50-953A-1CC7413E9E1D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2FAC0E18-2D3D-44CF-801F-28B23201682A}"/>
              </a:ext>
            </a:extLst>
          </p:cNvPr>
          <p:cNvSpPr txBox="1"/>
          <p:nvPr/>
        </p:nvSpPr>
        <p:spPr>
          <a:xfrm>
            <a:off x="452387" y="1632114"/>
            <a:ext cx="1128081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hu-HU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</a:t>
            </a:r>
            <a:endParaRPr kumimoji="0" lang="hu-HU" sz="4600" b="1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0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kupina 22">
            <a:extLst>
              <a:ext uri="{FF2B5EF4-FFF2-40B4-BE49-F238E27FC236}">
                <a16:creationId xmlns:a16="http://schemas.microsoft.com/office/drawing/2014/main" id="{8B521DDD-D64E-4A91-9C9D-088DD3167235}"/>
              </a:ext>
            </a:extLst>
          </p:cNvPr>
          <p:cNvGrpSpPr/>
          <p:nvPr/>
        </p:nvGrpSpPr>
        <p:grpSpPr>
          <a:xfrm>
            <a:off x="689999" y="2340000"/>
            <a:ext cx="5399999" cy="3600000"/>
            <a:chOff x="689999" y="2340000"/>
            <a:chExt cx="5399999" cy="3600000"/>
          </a:xfrm>
        </p:grpSpPr>
        <p:sp>
          <p:nvSpPr>
            <p:cNvPr id="18" name="Bublina reči: obdĺžnik so zaoblenými rohmi 17">
              <a:extLst>
                <a:ext uri="{FF2B5EF4-FFF2-40B4-BE49-F238E27FC236}">
                  <a16:creationId xmlns:a16="http://schemas.microsoft.com/office/drawing/2014/main" id="{DA62F106-20B8-4E2B-BA65-BFC110862B6C}"/>
                </a:ext>
              </a:extLst>
            </p:cNvPr>
            <p:cNvSpPr/>
            <p:nvPr/>
          </p:nvSpPr>
          <p:spPr>
            <a:xfrm rot="16200000" flipH="1">
              <a:off x="306891" y="2723108"/>
              <a:ext cx="3600000" cy="2833784"/>
            </a:xfrm>
            <a:prstGeom prst="wedgeRoundRectCallout">
              <a:avLst>
                <a:gd name="adj1" fmla="val 8498"/>
                <a:gd name="adj2" fmla="val 139396"/>
                <a:gd name="adj3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Pravouhlý trojuholník 18">
              <a:extLst>
                <a:ext uri="{FF2B5EF4-FFF2-40B4-BE49-F238E27FC236}">
                  <a16:creationId xmlns:a16="http://schemas.microsoft.com/office/drawing/2014/main" id="{9B491250-652D-41F4-BD29-DD349B97D2DF}"/>
                </a:ext>
              </a:extLst>
            </p:cNvPr>
            <p:cNvSpPr/>
            <p:nvPr/>
          </p:nvSpPr>
          <p:spPr>
            <a:xfrm rot="10800000" flipH="1" flipV="1">
              <a:off x="3492363" y="3298966"/>
              <a:ext cx="2597635" cy="11520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BlokTextu 19">
              <a:extLst>
                <a:ext uri="{FF2B5EF4-FFF2-40B4-BE49-F238E27FC236}">
                  <a16:creationId xmlns:a16="http://schemas.microsoft.com/office/drawing/2014/main" id="{6BDDF665-FE73-474C-9582-BB46B1B7AFD5}"/>
                </a:ext>
              </a:extLst>
            </p:cNvPr>
            <p:cNvSpPr txBox="1"/>
            <p:nvPr/>
          </p:nvSpPr>
          <p:spPr>
            <a:xfrm flipH="1">
              <a:off x="1333586" y="3420000"/>
              <a:ext cx="2254213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Späť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9D2B781-D79A-4988-90DE-53F87B86B506}"/>
              </a:ext>
            </a:extLst>
          </p:cNvPr>
          <p:cNvGrpSpPr/>
          <p:nvPr/>
        </p:nvGrpSpPr>
        <p:grpSpPr>
          <a:xfrm>
            <a:off x="6102000" y="2340000"/>
            <a:ext cx="5400000" cy="3600000"/>
            <a:chOff x="6102000" y="2340000"/>
            <a:chExt cx="5400000" cy="3600000"/>
          </a:xfrm>
        </p:grpSpPr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7A12825B-73DE-4D84-8778-505B60BE1954}"/>
                </a:ext>
              </a:extLst>
            </p:cNvPr>
            <p:cNvGrpSpPr/>
            <p:nvPr/>
          </p:nvGrpSpPr>
          <p:grpSpPr>
            <a:xfrm flipH="1">
              <a:off x="6102000" y="2340000"/>
              <a:ext cx="5400000" cy="3600000"/>
              <a:chOff x="2723949" y="2281034"/>
              <a:chExt cx="4116051" cy="3600000"/>
            </a:xfrm>
          </p:grpSpPr>
          <p:sp>
            <p:nvSpPr>
              <p:cNvPr id="13" name="Bublina reči: obdĺžnik so zaoblenými rohmi 12">
                <a:extLst>
                  <a:ext uri="{FF2B5EF4-FFF2-40B4-BE49-F238E27FC236}">
                    <a16:creationId xmlns:a16="http://schemas.microsoft.com/office/drawing/2014/main" id="{073E8EEB-4163-4F0D-9067-71DFC7B67D1F}"/>
                  </a:ext>
                </a:extLst>
              </p:cNvPr>
              <p:cNvSpPr/>
              <p:nvPr/>
            </p:nvSpPr>
            <p:spPr>
              <a:xfrm rot="16200000" flipH="1">
                <a:off x="2003949" y="3001034"/>
                <a:ext cx="3600000" cy="2160000"/>
              </a:xfrm>
              <a:prstGeom prst="wedgeRoundRectCallout">
                <a:avLst>
                  <a:gd name="adj1" fmla="val 8498"/>
                  <a:gd name="adj2" fmla="val 139396"/>
                  <a:gd name="adj3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Pravouhlý trojuholník 13">
                <a:extLst>
                  <a:ext uri="{FF2B5EF4-FFF2-40B4-BE49-F238E27FC236}">
                    <a16:creationId xmlns:a16="http://schemas.microsoft.com/office/drawing/2014/main" id="{D082C003-E339-4CE1-96C0-FE6E66E0C9D3}"/>
                  </a:ext>
                </a:extLst>
              </p:cNvPr>
              <p:cNvSpPr/>
              <p:nvPr/>
            </p:nvSpPr>
            <p:spPr>
              <a:xfrm rot="10800000" flipH="1" flipV="1">
                <a:off x="4860000" y="3240000"/>
                <a:ext cx="1980000" cy="1152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21" name="BlokTextu 20">
              <a:extLst>
                <a:ext uri="{FF2B5EF4-FFF2-40B4-BE49-F238E27FC236}">
                  <a16:creationId xmlns:a16="http://schemas.microsoft.com/office/drawing/2014/main" id="{16D2421A-A906-4D8F-8282-D90B8ACB471E}"/>
                </a:ext>
              </a:extLst>
            </p:cNvPr>
            <p:cNvSpPr txBox="1"/>
            <p:nvPr/>
          </p:nvSpPr>
          <p:spPr>
            <a:xfrm flipH="1">
              <a:off x="7848000" y="3420000"/>
              <a:ext cx="3646092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rIns="0" rtlCol="0">
              <a:spAutoFit/>
            </a:bodyPr>
            <a:lstStyle/>
            <a:p>
              <a:r>
                <a:rPr lang="sk-SK" sz="5400" b="1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dopredu</a:t>
              </a: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E6AF9DC8-DE5D-4015-8D66-73F5BA87237B}"/>
              </a:ext>
            </a:extLst>
          </p:cNvPr>
          <p:cNvGrpSpPr/>
          <p:nvPr/>
        </p:nvGrpSpPr>
        <p:grpSpPr>
          <a:xfrm>
            <a:off x="6840000" y="4212000"/>
            <a:ext cx="4680000" cy="890093"/>
            <a:chOff x="6840000" y="4212000"/>
            <a:chExt cx="4680000" cy="890093"/>
          </a:xfrm>
        </p:grpSpPr>
        <p:sp>
          <p:nvSpPr>
            <p:cNvPr id="30" name="BlokTextu 29">
              <a:extLst>
                <a:ext uri="{FF2B5EF4-FFF2-40B4-BE49-F238E27FC236}">
                  <a16:creationId xmlns:a16="http://schemas.microsoft.com/office/drawing/2014/main" id="{7217D36C-1913-49B2-A3B1-94B02542C5D1}"/>
                </a:ext>
              </a:extLst>
            </p:cNvPr>
            <p:cNvSpPr txBox="1"/>
            <p:nvPr/>
          </p:nvSpPr>
          <p:spPr>
            <a:xfrm flipH="1">
              <a:off x="6840000" y="4320000"/>
              <a:ext cx="46800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rIns="0" rtlCol="0">
              <a:spAutoFit/>
            </a:bodyPr>
            <a:lstStyle/>
            <a:p>
              <a:pPr algn="ctr"/>
              <a:r>
                <a:rPr lang="sk-SK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 večnosti +</a:t>
              </a:r>
              <a:endParaRPr lang="sk-SK" sz="3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Obrázok 30">
              <a:extLst>
                <a:ext uri="{FF2B5EF4-FFF2-40B4-BE49-F238E27FC236}">
                  <a16:creationId xmlns:a16="http://schemas.microsoft.com/office/drawing/2014/main" id="{3345A69E-8E45-42CB-8B6B-0860962D7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44703" y="4212000"/>
              <a:ext cx="938865" cy="890093"/>
            </a:xfrm>
            <a:prstGeom prst="rect">
              <a:avLst/>
            </a:prstGeom>
          </p:spPr>
        </p:pic>
      </p:grpSp>
      <p:sp>
        <p:nvSpPr>
          <p:cNvPr id="34" name="BlokTextu 33">
            <a:extLst>
              <a:ext uri="{FF2B5EF4-FFF2-40B4-BE49-F238E27FC236}">
                <a16:creationId xmlns:a16="http://schemas.microsoft.com/office/drawing/2014/main" id="{4414CF4F-667E-4E12-8BCF-F608BAD8A877}"/>
              </a:ext>
            </a:extLst>
          </p:cNvPr>
          <p:cNvSpPr txBox="1"/>
          <p:nvPr/>
        </p:nvSpPr>
        <p:spPr>
          <a:xfrm>
            <a:off x="0" y="2340000"/>
            <a:ext cx="1220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7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POHĽAD</a:t>
            </a:r>
            <a:endParaRPr kumimoji="0" lang="sk-SK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EF3C62DE-B6F0-4CF4-9C1D-C03390DE2321}"/>
              </a:ext>
            </a:extLst>
          </p:cNvPr>
          <p:cNvGrpSpPr/>
          <p:nvPr/>
        </p:nvGrpSpPr>
        <p:grpSpPr>
          <a:xfrm>
            <a:off x="808432" y="4248000"/>
            <a:ext cx="3805258" cy="890093"/>
            <a:chOff x="808432" y="4248000"/>
            <a:chExt cx="3805258" cy="890093"/>
          </a:xfrm>
        </p:grpSpPr>
        <p:sp>
          <p:nvSpPr>
            <p:cNvPr id="27" name="BlokTextu 26">
              <a:extLst>
                <a:ext uri="{FF2B5EF4-FFF2-40B4-BE49-F238E27FC236}">
                  <a16:creationId xmlns:a16="http://schemas.microsoft.com/office/drawing/2014/main" id="{8A78D2E2-8100-4B6F-A61F-7717FA5B2A78}"/>
                </a:ext>
              </a:extLst>
            </p:cNvPr>
            <p:cNvSpPr txBox="1"/>
            <p:nvPr/>
          </p:nvSpPr>
          <p:spPr>
            <a:xfrm flipH="1">
              <a:off x="808432" y="4320000"/>
              <a:ext cx="32801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 večnosti – </a:t>
              </a:r>
            </a:p>
          </p:txBody>
        </p:sp>
        <p:pic>
          <p:nvPicPr>
            <p:cNvPr id="35" name="Obrázok 34">
              <a:extLst>
                <a:ext uri="{FF2B5EF4-FFF2-40B4-BE49-F238E27FC236}">
                  <a16:creationId xmlns:a16="http://schemas.microsoft.com/office/drawing/2014/main" id="{DA0EBEF6-D79D-4F71-A3AC-6F703D693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74825" y="4248000"/>
              <a:ext cx="938865" cy="890093"/>
            </a:xfrm>
            <a:prstGeom prst="rect">
              <a:avLst/>
            </a:prstGeom>
          </p:spPr>
        </p:pic>
      </p:grpSp>
      <p:sp>
        <p:nvSpPr>
          <p:cNvPr id="24" name="BlokTextu 23">
            <a:extLst>
              <a:ext uri="{FF2B5EF4-FFF2-40B4-BE49-F238E27FC236}">
                <a16:creationId xmlns:a16="http://schemas.microsoft.com/office/drawing/2014/main" id="{E1E0345E-B528-41ED-83D5-1D2984E40E67}"/>
              </a:ext>
            </a:extLst>
          </p:cNvPr>
          <p:cNvSpPr txBox="1"/>
          <p:nvPr/>
        </p:nvSpPr>
        <p:spPr>
          <a:xfrm>
            <a:off x="452387" y="1632114"/>
            <a:ext cx="11280810" cy="707886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lvl="0" algn="ctr">
              <a:defRPr/>
            </a:pPr>
            <a:r>
              <a:rPr lang="hu-HU" sz="4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PERSPEKTÍVA</a:t>
            </a:r>
            <a:endParaRPr kumimoji="0" lang="hu-HU" sz="4600" b="1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58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BlokTextu 33">
            <a:extLst>
              <a:ext uri="{FF2B5EF4-FFF2-40B4-BE49-F238E27FC236}">
                <a16:creationId xmlns:a16="http://schemas.microsoft.com/office/drawing/2014/main" id="{4414CF4F-667E-4E12-8BCF-F608BAD8A877}"/>
              </a:ext>
            </a:extLst>
          </p:cNvPr>
          <p:cNvSpPr txBox="1"/>
          <p:nvPr/>
        </p:nvSpPr>
        <p:spPr>
          <a:xfrm>
            <a:off x="0" y="574972"/>
            <a:ext cx="1172357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5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ČASOKRUH</a:t>
            </a:r>
            <a:endParaRPr kumimoji="0" lang="sk-SK" sz="5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9F7489CD-09AB-4B3C-9419-1979B4519A2B}"/>
              </a:ext>
            </a:extLst>
          </p:cNvPr>
          <p:cNvGrpSpPr/>
          <p:nvPr/>
        </p:nvGrpSpPr>
        <p:grpSpPr>
          <a:xfrm>
            <a:off x="2063688" y="1452134"/>
            <a:ext cx="8097852" cy="4857750"/>
            <a:chOff x="2063688" y="1452134"/>
            <a:chExt cx="8097852" cy="4857750"/>
          </a:xfrm>
        </p:grpSpPr>
        <p:sp>
          <p:nvSpPr>
            <p:cNvPr id="24" name="Rectangle 46">
              <a:extLst>
                <a:ext uri="{FF2B5EF4-FFF2-40B4-BE49-F238E27FC236}">
                  <a16:creationId xmlns:a16="http://schemas.microsoft.com/office/drawing/2014/main" id="{8F0CA98E-1904-41AD-B515-48468A2E0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688" y="1452134"/>
              <a:ext cx="8097838" cy="4857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grpSp>
          <p:nvGrpSpPr>
            <p:cNvPr id="25" name="Group 54">
              <a:extLst>
                <a:ext uri="{FF2B5EF4-FFF2-40B4-BE49-F238E27FC236}">
                  <a16:creationId xmlns:a16="http://schemas.microsoft.com/office/drawing/2014/main" id="{AF5C6CA4-3F46-451F-97CE-E5F3AED83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3802" y="2045633"/>
              <a:ext cx="7197738" cy="3736975"/>
              <a:chOff x="634" y="906"/>
              <a:chExt cx="4534" cy="2354"/>
            </a:xfrm>
          </p:grpSpPr>
          <p:grpSp>
            <p:nvGrpSpPr>
              <p:cNvPr id="26" name="Group 12">
                <a:extLst>
                  <a:ext uri="{FF2B5EF4-FFF2-40B4-BE49-F238E27FC236}">
                    <a16:creationId xmlns:a16="http://schemas.microsoft.com/office/drawing/2014/main" id="{62DEA1FD-5485-498A-8EF3-709FFD8EFF1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34" y="906"/>
                <a:ext cx="4534" cy="2354"/>
                <a:chOff x="1775" y="10733"/>
                <a:chExt cx="9268" cy="4811"/>
              </a:xfrm>
            </p:grpSpPr>
            <p:grpSp>
              <p:nvGrpSpPr>
                <p:cNvPr id="32" name="Group 13">
                  <a:extLst>
                    <a:ext uri="{FF2B5EF4-FFF2-40B4-BE49-F238E27FC236}">
                      <a16:creationId xmlns:a16="http://schemas.microsoft.com/office/drawing/2014/main" id="{7972CF3E-2AE3-4FEC-943E-D2BEA9B62F5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1775" y="10733"/>
                  <a:ext cx="9268" cy="4811"/>
                  <a:chOff x="1775" y="10733"/>
                  <a:chExt cx="9268" cy="4811"/>
                </a:xfrm>
              </p:grpSpPr>
              <p:grpSp>
                <p:nvGrpSpPr>
                  <p:cNvPr id="36" name="Group 14">
                    <a:extLst>
                      <a:ext uri="{FF2B5EF4-FFF2-40B4-BE49-F238E27FC236}">
                        <a16:creationId xmlns:a16="http://schemas.microsoft.com/office/drawing/2014/main" id="{CCC430DC-6DD9-494E-AB8A-453D475844C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75" y="10733"/>
                    <a:ext cx="9268" cy="4811"/>
                    <a:chOff x="1775" y="10733"/>
                    <a:chExt cx="9268" cy="4811"/>
                  </a:xfrm>
                </p:grpSpPr>
                <p:grpSp>
                  <p:nvGrpSpPr>
                    <p:cNvPr id="38" name="Group 15">
                      <a:extLst>
                        <a:ext uri="{FF2B5EF4-FFF2-40B4-BE49-F238E27FC236}">
                          <a16:creationId xmlns:a16="http://schemas.microsoft.com/office/drawing/2014/main" id="{7AA08588-F3AF-4428-BF83-E131FAF5C35B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775" y="10733"/>
                      <a:ext cx="9268" cy="4811"/>
                      <a:chOff x="1778" y="10352"/>
                      <a:chExt cx="9268" cy="4811"/>
                    </a:xfrm>
                  </p:grpSpPr>
                  <p:grpSp>
                    <p:nvGrpSpPr>
                      <p:cNvPr id="40" name="Group 16">
                        <a:extLst>
                          <a:ext uri="{FF2B5EF4-FFF2-40B4-BE49-F238E27FC236}">
                            <a16:creationId xmlns:a16="http://schemas.microsoft.com/office/drawing/2014/main" id="{D44EA99C-9150-421C-8151-F6C0FB60FB6F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778" y="10352"/>
                        <a:ext cx="9268" cy="4811"/>
                        <a:chOff x="1778" y="10352"/>
                        <a:chExt cx="9268" cy="4811"/>
                      </a:xfrm>
                    </p:grpSpPr>
                    <p:grpSp>
                      <p:nvGrpSpPr>
                        <p:cNvPr id="42" name="Group 17">
                          <a:extLst>
                            <a:ext uri="{FF2B5EF4-FFF2-40B4-BE49-F238E27FC236}">
                              <a16:creationId xmlns:a16="http://schemas.microsoft.com/office/drawing/2014/main" id="{645B8E22-C37C-454A-AABC-9C9A405875E7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778" y="10352"/>
                          <a:ext cx="9268" cy="4811"/>
                          <a:chOff x="1778" y="10352"/>
                          <a:chExt cx="9268" cy="4811"/>
                        </a:xfrm>
                      </p:grpSpPr>
                      <p:grpSp>
                        <p:nvGrpSpPr>
                          <p:cNvPr id="44" name="Group 18">
                            <a:extLst>
                              <a:ext uri="{FF2B5EF4-FFF2-40B4-BE49-F238E27FC236}">
                                <a16:creationId xmlns:a16="http://schemas.microsoft.com/office/drawing/2014/main" id="{704B2256-DA93-4E09-A52C-899C185DF6F2}"/>
                              </a:ext>
                            </a:extLst>
                          </p:cNvPr>
                          <p:cNvGrpSpPr>
                            <a:grpSpLocks noChangeAspect="1"/>
                          </p:cNvGrpSpPr>
                          <p:nvPr/>
                        </p:nvGrpSpPr>
                        <p:grpSpPr bwMode="auto">
                          <a:xfrm>
                            <a:off x="1778" y="10352"/>
                            <a:ext cx="9268" cy="4811"/>
                            <a:chOff x="1778" y="10352"/>
                            <a:chExt cx="9268" cy="4811"/>
                          </a:xfrm>
                        </p:grpSpPr>
                        <p:graphicFrame>
                          <p:nvGraphicFramePr>
                            <p:cNvPr id="46" name="Object 19">
                              <a:extLst>
                                <a:ext uri="{FF2B5EF4-FFF2-40B4-BE49-F238E27FC236}">
                                  <a16:creationId xmlns:a16="http://schemas.microsoft.com/office/drawing/2014/main" id="{8FB90A7A-A5BD-4C56-850B-18AF593B24BD}"/>
                                </a:ext>
                              </a:extLst>
                            </p:cNvPr>
                            <p:cNvGraphicFramePr>
                              <a:graphicFrameLocks noChangeAspect="1"/>
                            </p:cNvGraphicFramePr>
                            <p:nvPr>
                              <p:extLst>
                                <p:ext uri="{D42A27DB-BD31-4B8C-83A1-F6EECF244321}">
                                  <p14:modId xmlns:p14="http://schemas.microsoft.com/office/powerpoint/2010/main" val="865006623"/>
                                </p:ext>
                              </p:extLst>
                            </p:nvPr>
                          </p:nvGraphicFramePr>
                          <p:xfrm>
                            <a:off x="3465" y="10760"/>
                            <a:ext cx="4256" cy="4256"/>
                          </p:xfrm>
                          <a:graphic>
                            <a:graphicData uri="http://schemas.openxmlformats.org/presentationml/2006/ole">
                              <mc:AlternateContent xmlns:mc="http://schemas.openxmlformats.org/markup-compatibility/2006">
                                <mc:Choice xmlns:v="urn:schemas-microsoft-com:vml" Requires="v">
                                  <p:oleObj spid="_x0000_s1065" name="Bitmap Image" r:id="rId3" imgW="2857899" imgH="2857899" progId="Paint.Picture">
                                    <p:embed/>
                                  </p:oleObj>
                                </mc:Choice>
                                <mc:Fallback>
                                  <p:oleObj name="Bitmap Image" r:id="rId3" imgW="2857899" imgH="2857899" progId="Paint.Picture">
                                    <p:embed/>
                                    <p:pic>
                                      <p:nvPicPr>
                                        <p:cNvPr id="2067" name="Object 19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0E549C95-5E3D-4672-AE80-8BAE8CFDBC92}"/>
                                            </a:ext>
                                          </a:extLst>
                                        </p:cNvPr>
                                        <p:cNvPicPr>
                                          <a:picLocks noChangeAspect="1" noChangeArrowheads="1"/>
                                        </p:cNvPicPr>
                                        <p:nvPr/>
                                      </p:nvPicPr>
                                      <p:blipFill>
                                        <a:blip r:embed="rId4">
                                          <a:extLst>
                                            <a:ext uri="{28A0092B-C50C-407E-A947-70E740481C1C}">
                                              <a14:useLocalDpi xmlns:a14="http://schemas.microsoft.com/office/drawing/2010/main" val="0"/>
                                            </a:ext>
                                          </a:extLst>
                                        </a:blip>
                                        <a:srcRect/>
                                        <a:stretch>
                                          <a:fillRect/>
                                        </a:stretch>
                                      </p:blipFill>
                                      <p:spPr bwMode="auto">
                                        <a:xfrm>
                                          <a:off x="3465" y="10760"/>
                                          <a:ext cx="4256" cy="4256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</p:pic>
                                  </p:oleObj>
                                </mc:Fallback>
                              </mc:AlternateContent>
                            </a:graphicData>
                          </a:graphic>
                        </p:graphicFrame>
                        <p:sp>
                          <p:nvSpPr>
                            <p:cNvPr id="47" name="Text Box 20">
                              <a:extLst>
                                <a:ext uri="{FF2B5EF4-FFF2-40B4-BE49-F238E27FC236}">
                                  <a16:creationId xmlns:a16="http://schemas.microsoft.com/office/drawing/2014/main" id="{E5ECA8C7-688B-412D-94B4-D8BE83D86392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7181" y="11366"/>
                              <a:ext cx="2268" cy="283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1000 rokov - Enoch</a:t>
                              </a:r>
                            </a:p>
                          </p:txBody>
                        </p:sp>
                        <p:sp>
                          <p:nvSpPr>
                            <p:cNvPr id="48" name="Text Box 21">
                              <a:extLst>
                                <a:ext uri="{FF2B5EF4-FFF2-40B4-BE49-F238E27FC236}">
                                  <a16:creationId xmlns:a16="http://schemas.microsoft.com/office/drawing/2014/main" id="{41003A39-75FC-404F-8270-2CB3C878EFD3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7361" y="13346"/>
                              <a:ext cx="3685" cy="283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2000 rokov – Abrahám 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obetovanie Izáka</a:t>
                              </a:r>
                              <a:endParaRPr kumimoji="0" lang="sk-SK" altLang="sk-SK" sz="1500" b="1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80808"/>
                                </a:solidFill>
                                <a:effectLst/>
                                <a:uLnTx/>
                                <a:uFillTx/>
                                <a:latin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9" name="Text Box 22">
                              <a:extLst>
                                <a:ext uri="{FF2B5EF4-FFF2-40B4-BE49-F238E27FC236}">
                                  <a16:creationId xmlns:a16="http://schemas.microsoft.com/office/drawing/2014/main" id="{3FC85468-0EB8-4538-803F-560B3C1DE0DF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6281" y="14426"/>
                              <a:ext cx="2948" cy="283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3000 rokov – Dávid 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sláva Izraela</a:t>
                              </a:r>
                            </a:p>
                          </p:txBody>
                        </p:sp>
                        <p:sp>
                          <p:nvSpPr>
                            <p:cNvPr id="50" name="Text Box 23">
                              <a:extLst>
                                <a:ext uri="{FF2B5EF4-FFF2-40B4-BE49-F238E27FC236}">
                                  <a16:creationId xmlns:a16="http://schemas.microsoft.com/office/drawing/2014/main" id="{AEDF1707-6481-4EB0-804B-39B98EBCEB87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2861" y="14426"/>
                              <a:ext cx="1980" cy="73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4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4000 rokov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4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Golgota - obetovanie 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4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Božieho Syna </a:t>
                              </a:r>
                            </a:p>
                          </p:txBody>
                        </p:sp>
                        <p:sp>
                          <p:nvSpPr>
                            <p:cNvPr id="51" name="Text Box 24">
                              <a:extLst>
                                <a:ext uri="{FF2B5EF4-FFF2-40B4-BE49-F238E27FC236}">
                                  <a16:creationId xmlns:a16="http://schemas.microsoft.com/office/drawing/2014/main" id="{9196870E-AEAD-45F7-B020-3D42B9B23FB9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1778" y="13166"/>
                              <a:ext cx="1854" cy="73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400" b="1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5000 rokov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400" b="1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stredoveká cirkev v duchovnom úpadku</a:t>
                              </a:r>
                            </a:p>
                          </p:txBody>
                        </p:sp>
                        <p:sp>
                          <p:nvSpPr>
                            <p:cNvPr id="52" name="Text Box 25">
                              <a:extLst>
                                <a:ext uri="{FF2B5EF4-FFF2-40B4-BE49-F238E27FC236}">
                                  <a16:creationId xmlns:a16="http://schemas.microsoft.com/office/drawing/2014/main" id="{D439937A-A051-4203-9AE4-5AE7E043E21D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2501" y="11366"/>
                              <a:ext cx="1620" cy="608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6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6000 rokov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3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2. príchod PJKr.</a:t>
                              </a:r>
                            </a:p>
                          </p:txBody>
                        </p:sp>
                        <p:sp>
                          <p:nvSpPr>
                            <p:cNvPr id="53" name="Text Box 26">
                              <a:extLst>
                                <a:ext uri="{FF2B5EF4-FFF2-40B4-BE49-F238E27FC236}">
                                  <a16:creationId xmlns:a16="http://schemas.microsoft.com/office/drawing/2014/main" id="{B70F16CC-86F9-4126-893A-E76508425E19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3289" y="10352"/>
                              <a:ext cx="5499" cy="39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600" b="1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stvorenie človeka – 0 – začiatok ľudských dejín</a:t>
                              </a:r>
                              <a:endParaRPr kumimoji="0" lang="sk-SK" altLang="sk-SK" sz="1600" b="0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80808"/>
                                </a:solidFill>
                                <a:effectLst/>
                                <a:uLnTx/>
                                <a:uFillTx/>
                                <a:latin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4" name="Text Box 27">
                              <a:extLst>
                                <a:ext uri="{FF2B5EF4-FFF2-40B4-BE49-F238E27FC236}">
                                  <a16:creationId xmlns:a16="http://schemas.microsoft.com/office/drawing/2014/main" id="{E1410A0B-B0C9-495F-91E4-720200772289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5021" y="11366"/>
                              <a:ext cx="1020" cy="7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317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3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7000 rokov</a:t>
                              </a:r>
                            </a:p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3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čas sa vráti do večnosti</a:t>
                              </a:r>
                            </a:p>
                          </p:txBody>
                        </p:sp>
                        <p:grpSp>
                          <p:nvGrpSpPr>
                            <p:cNvPr id="55" name="Group 28">
                              <a:extLst>
                                <a:ext uri="{FF2B5EF4-FFF2-40B4-BE49-F238E27FC236}">
                                  <a16:creationId xmlns:a16="http://schemas.microsoft.com/office/drawing/2014/main" id="{AD1C9DF0-0667-4E68-9F0D-D60E6423E6C9}"/>
                                </a:ext>
                              </a:extLst>
                            </p:cNvPr>
                            <p:cNvGrpSpPr>
                              <a:grpSpLocks noChangeAspect="1"/>
                            </p:cNvGrpSpPr>
                            <p:nvPr/>
                          </p:nvGrpSpPr>
                          <p:grpSpPr bwMode="auto">
                            <a:xfrm>
                              <a:off x="2867" y="10813"/>
                              <a:ext cx="894" cy="312"/>
                              <a:chOff x="2580" y="6379"/>
                              <a:chExt cx="894" cy="312"/>
                            </a:xfrm>
                          </p:grpSpPr>
                          <p:sp>
                            <p:nvSpPr>
                              <p:cNvPr id="64" name="Text Box 29">
                                <a:extLst>
                                  <a:ext uri="{FF2B5EF4-FFF2-40B4-BE49-F238E27FC236}">
                                    <a16:creationId xmlns:a16="http://schemas.microsoft.com/office/drawing/2014/main" id="{A5147099-096A-40F9-909F-A83A576E48AD}"/>
                                  </a:ext>
                                </a:extLst>
                              </p:cNvPr>
                              <p:cNvSpPr txBox="1">
                                <a:spLocks noChangeAspect="1"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580" y="6379"/>
                                <a:ext cx="340" cy="3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317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lIns="0" tIns="0" rIns="0" bIns="0"/>
                              <a:lstStyle/>
                              <a:p>
                                <a:pPr marL="0" marR="0" lvl="0" indent="0" algn="ctr" defTabSz="91440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sk-SK" altLang="sk-SK" sz="1400" b="1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80808"/>
                                    </a:solidFill>
                                    <a:effectLst/>
                                    <a:uLnTx/>
                                    <a:uFillTx/>
                                    <a:latin typeface="Times New Roman" panose="02020603050405020304" pitchFamily="18" charset="0"/>
                                  </a:rPr>
                                  <a:t>–</a:t>
                                </a:r>
                                <a:endParaRPr kumimoji="0" lang="sk-SK" alt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5" name="Text Box 30">
                                <a:extLst>
                                  <a:ext uri="{FF2B5EF4-FFF2-40B4-BE49-F238E27FC236}">
                                    <a16:creationId xmlns:a16="http://schemas.microsoft.com/office/drawing/2014/main" id="{4AD09A21-2709-4D7D-807A-8F9ABA902453}"/>
                                  </a:ext>
                                </a:extLst>
                              </p:cNvPr>
                              <p:cNvSpPr txBox="1">
                                <a:spLocks noChangeAspect="1"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920" y="6379"/>
                                <a:ext cx="340" cy="3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317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lIns="0" tIns="0" rIns="0" bIns="0"/>
                              <a:lstStyle/>
                              <a:p>
                                <a:pPr marL="0" marR="0" lvl="0" indent="0" algn="ctr" defTabSz="91440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sk-SK" altLang="sk-SK" sz="14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endParaRPr>
                              </a:p>
                              <a:p>
                                <a:pPr marL="0" marR="0" lvl="0" indent="0" defTabSz="91440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sk-SK" alt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6" name="Line 31">
                                <a:extLst>
                                  <a:ext uri="{FF2B5EF4-FFF2-40B4-BE49-F238E27FC236}">
                                    <a16:creationId xmlns:a16="http://schemas.microsoft.com/office/drawing/2014/main" id="{54D96127-A89F-4655-950B-9A9428911F92}"/>
                                  </a:ext>
                                </a:extLst>
                              </p:cNvPr>
                              <p:cNvSpPr>
                                <a:spLocks noChangeAspect="1"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3294" y="6571"/>
                                <a:ext cx="180" cy="0"/>
                              </a:xfrm>
                              <a:prstGeom prst="line">
                                <a:avLst/>
                              </a:prstGeom>
                              <a:noFill/>
                              <a:ln w="9525">
                                <a:solidFill>
                                  <a:srgbClr val="333333"/>
                                </a:solidFill>
                                <a:round/>
                                <a:headEnd/>
                                <a:tailEnd type="triangle" w="med" len="med"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pPr marL="0" marR="0" lvl="0" indent="0" defTabSz="914400" eaLnBrk="0" fontAlgn="base" latinLnBrk="0" hangingPunct="0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FFFF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56" name="Group 32">
                              <a:extLst>
                                <a:ext uri="{FF2B5EF4-FFF2-40B4-BE49-F238E27FC236}">
                                  <a16:creationId xmlns:a16="http://schemas.microsoft.com/office/drawing/2014/main" id="{B8E10BE3-F297-4019-8EB2-9C69409CF5CA}"/>
                                </a:ext>
                              </a:extLst>
                            </p:cNvPr>
                            <p:cNvGrpSpPr>
                              <a:grpSpLocks noChangeAspect="1"/>
                            </p:cNvGrpSpPr>
                            <p:nvPr/>
                          </p:nvGrpSpPr>
                          <p:grpSpPr bwMode="auto">
                            <a:xfrm>
                              <a:off x="7541" y="10826"/>
                              <a:ext cx="894" cy="312"/>
                              <a:chOff x="2580" y="6379"/>
                              <a:chExt cx="894" cy="312"/>
                            </a:xfrm>
                          </p:grpSpPr>
                          <p:sp>
                            <p:nvSpPr>
                              <p:cNvPr id="61" name="Text Box 33">
                                <a:extLst>
                                  <a:ext uri="{FF2B5EF4-FFF2-40B4-BE49-F238E27FC236}">
                                    <a16:creationId xmlns:a16="http://schemas.microsoft.com/office/drawing/2014/main" id="{F3668966-0BD0-4127-AF71-C45A4CCB6F73}"/>
                                  </a:ext>
                                </a:extLst>
                              </p:cNvPr>
                              <p:cNvSpPr txBox="1">
                                <a:spLocks noChangeAspect="1"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580" y="6379"/>
                                <a:ext cx="340" cy="3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317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lIns="0" tIns="0" rIns="0" bIns="0"/>
                              <a:lstStyle/>
                              <a:p>
                                <a:pPr marL="0" marR="0" lvl="0" indent="0" algn="ctr" defTabSz="91440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sk-SK" altLang="sk-SK" sz="14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80808"/>
                                    </a:solidFill>
                                    <a:effectLst/>
                                    <a:uLnTx/>
                                    <a:uFillTx/>
                                    <a:latin typeface="Times New Roman" panose="02020603050405020304" pitchFamily="18" charset="0"/>
                                  </a:rPr>
                                  <a:t>+</a:t>
                                </a:r>
                                <a:endParaRPr kumimoji="0" lang="sk-SK" alt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2" name="Text Box 34">
                                <a:extLst>
                                  <a:ext uri="{FF2B5EF4-FFF2-40B4-BE49-F238E27FC236}">
                                    <a16:creationId xmlns:a16="http://schemas.microsoft.com/office/drawing/2014/main" id="{CAE1710F-DC55-4F72-9C86-512CCE7ED849}"/>
                                  </a:ext>
                                </a:extLst>
                              </p:cNvPr>
                              <p:cNvSpPr txBox="1">
                                <a:spLocks noChangeAspect="1"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920" y="6379"/>
                                <a:ext cx="340" cy="3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317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lIns="0" tIns="0" rIns="0" bIns="0"/>
                              <a:lstStyle/>
                              <a:p>
                                <a:pPr marL="0" marR="0" lvl="0" indent="0" defTabSz="91440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sk-SK" alt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FFFF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3" name="Line 35">
                                <a:extLst>
                                  <a:ext uri="{FF2B5EF4-FFF2-40B4-BE49-F238E27FC236}">
                                    <a16:creationId xmlns:a16="http://schemas.microsoft.com/office/drawing/2014/main" id="{9DAC0182-0D43-47CE-A5DB-7F5D165A6DDD}"/>
                                  </a:ext>
                                </a:extLst>
                              </p:cNvPr>
                              <p:cNvSpPr>
                                <a:spLocks noChangeAspect="1"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3294" y="6571"/>
                                <a:ext cx="180" cy="0"/>
                              </a:xfrm>
                              <a:prstGeom prst="line">
                                <a:avLst/>
                              </a:prstGeom>
                              <a:noFill/>
                              <a:ln w="9525">
                                <a:solidFill>
                                  <a:srgbClr val="333333"/>
                                </a:solidFill>
                                <a:round/>
                                <a:headEnd/>
                                <a:tailEnd type="triangle" w="med" len="med"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pPr marL="0" marR="0" lvl="0" indent="0" defTabSz="914400" eaLnBrk="0" fontAlgn="base" latinLnBrk="0" hangingPunct="0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sk-SK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FFFF"/>
                                  </a:solidFill>
                                  <a:effectLst/>
                                  <a:uLnTx/>
                                  <a:uFillTx/>
                                  <a:latin typeface="Arial" panose="020B0604020202020204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57" name="Text Box 36">
                              <a:extLst>
                                <a:ext uri="{FF2B5EF4-FFF2-40B4-BE49-F238E27FC236}">
                                  <a16:creationId xmlns:a16="http://schemas.microsoft.com/office/drawing/2014/main" id="{C3283DF3-7E1A-444E-B4D6-D9941399A437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7721" y="12266"/>
                              <a:ext cx="2268" cy="283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cca. 1650 rokov potopa</a:t>
                              </a:r>
                            </a:p>
                          </p:txBody>
                        </p:sp>
                        <p:sp>
                          <p:nvSpPr>
                            <p:cNvPr id="58" name="Line 37">
                              <a:extLst>
                                <a:ext uri="{FF2B5EF4-FFF2-40B4-BE49-F238E27FC236}">
                                  <a16:creationId xmlns:a16="http://schemas.microsoft.com/office/drawing/2014/main" id="{9EC0C3C1-EC3E-4D2A-B46B-7C0A169A1263}"/>
                                </a:ext>
                              </a:extLst>
                            </p:cNvPr>
                            <p:cNvSpPr>
                              <a:spLocks noChangeAspect="1" noChangeShapeType="1"/>
                            </p:cNvSpPr>
                            <p:nvPr/>
                          </p:nvSpPr>
                          <p:spPr bwMode="auto">
                            <a:xfrm>
                              <a:off x="5671" y="11125"/>
                              <a:ext cx="4252" cy="0"/>
                            </a:xfrm>
                            <a:prstGeom prst="line">
                              <a:avLst/>
                            </a:prstGeom>
                            <a:noFill/>
                            <a:ln w="28575">
                              <a:solidFill>
                                <a:srgbClr val="333333"/>
                              </a:solidFill>
                              <a:round/>
                              <a:headEnd/>
                              <a:tailEnd type="triangle" w="lg" len="med"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pPr marL="0" marR="0" lvl="0" indent="0" defTabSz="914400" eaLnBrk="0" fontAlgn="base" latinLnBrk="0" hangingPunct="0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sk-SK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" name="Text Box 38">
                              <a:extLst>
                                <a:ext uri="{FF2B5EF4-FFF2-40B4-BE49-F238E27FC236}">
                                  <a16:creationId xmlns:a16="http://schemas.microsoft.com/office/drawing/2014/main" id="{BA6D0298-AE96-4AEB-9B51-57F9C6BE5578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537" y="10783"/>
                              <a:ext cx="2268" cy="283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54000" tIns="0" rIns="0" bIns="0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6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časnosť</a:t>
                              </a:r>
                              <a:endParaRPr kumimoji="0" lang="sk-SK" altLang="sk-SK" sz="16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80808"/>
                                </a:solidFill>
                                <a:effectLst/>
                                <a:uLnTx/>
                                <a:uFillTx/>
                                <a:latin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" name="Text Box 39">
                              <a:extLst>
                                <a:ext uri="{FF2B5EF4-FFF2-40B4-BE49-F238E27FC236}">
                                  <a16:creationId xmlns:a16="http://schemas.microsoft.com/office/drawing/2014/main" id="{7B7E7B25-2EFE-4DB5-9157-B6D127A5ABF0}"/>
                                </a:ext>
                              </a:extLst>
                            </p:cNvPr>
                            <p:cNvSpPr txBox="1"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8505" y="10811"/>
                              <a:ext cx="850" cy="3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lIns="0" tIns="0" rIns="0" bIns="0"/>
                            <a:lstStyle/>
                            <a:p>
                              <a:pPr marL="0" marR="0" lvl="0" indent="0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sk-SK" altLang="sk-SK" sz="1500" b="1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80808"/>
                                  </a:solidFill>
                                  <a:effectLst/>
                                  <a:uLnTx/>
                                  <a:uFillTx/>
                                  <a:latin typeface="Times New Roman" panose="02020603050405020304" pitchFamily="18" charset="0"/>
                                </a:rPr>
                                <a:t>večnosť</a:t>
                              </a:r>
                              <a:endParaRPr kumimoji="0" lang="sk-SK" altLang="sk-SK" sz="15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80808"/>
                                </a:solidFill>
                                <a:effectLst/>
                                <a:uLnTx/>
                                <a:uFillTx/>
                                <a:latin typeface="Arial" panose="020B0604020202020204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5" name="Text Box 40">
                            <a:extLst>
                              <a:ext uri="{FF2B5EF4-FFF2-40B4-BE49-F238E27FC236}">
                                <a16:creationId xmlns:a16="http://schemas.microsoft.com/office/drawing/2014/main" id="{20AC8346-E723-4BDC-926F-61FCFB6A7854}"/>
                              </a:ext>
                            </a:extLst>
                          </p:cNvPr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81" y="10811"/>
                            <a:ext cx="340" cy="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lIns="0" tIns="0" rIns="0" bIns="0"/>
                          <a:lstStyle/>
                          <a:p>
                            <a:pPr marL="0" marR="0" lvl="0" indent="0" algn="ctr" defTabSz="91440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sk-SK" altLang="sk-SK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80808"/>
                              </a:solidFill>
                              <a:effectLst/>
                              <a:uLnTx/>
                              <a:uFillTx/>
                              <a:latin typeface="Arial" panose="020B060402020202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" name="Line 41">
                          <a:extLst>
                            <a:ext uri="{FF2B5EF4-FFF2-40B4-BE49-F238E27FC236}">
                              <a16:creationId xmlns:a16="http://schemas.microsoft.com/office/drawing/2014/main" id="{A780078A-A78B-446A-A39F-FF959E4092BD}"/>
                            </a:ext>
                          </a:extLst>
                        </p:cNvPr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7268" y="12388"/>
                          <a:ext cx="397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sk-SK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41" name="Text Box 42">
                        <a:extLst>
                          <a:ext uri="{FF2B5EF4-FFF2-40B4-BE49-F238E27FC236}">
                            <a16:creationId xmlns:a16="http://schemas.microsoft.com/office/drawing/2014/main" id="{2B5E7B51-6553-43B7-87D0-6C89C77CBD93}"/>
                          </a:ext>
                        </a:extLst>
                      </p:cNvPr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928" y="10801"/>
                        <a:ext cx="907" cy="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lIns="18000" tIns="0" rIns="18000" bIns="0"/>
                      <a:lstStyle/>
                      <a:p>
                        <a:pPr marL="0" marR="0" lvl="0" indent="0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sk-SK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9" name="Freeform 43">
                      <a:extLst>
                        <a:ext uri="{FF2B5EF4-FFF2-40B4-BE49-F238E27FC236}">
                          <a16:creationId xmlns:a16="http://schemas.microsoft.com/office/drawing/2014/main" id="{9002A3B0-4ADD-4B2F-B994-61A39577619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671" y="11523"/>
                      <a:ext cx="892" cy="267"/>
                    </a:xfrm>
                    <a:custGeom>
                      <a:avLst/>
                      <a:gdLst>
                        <a:gd name="T0" fmla="*/ 0 w 892"/>
                        <a:gd name="T1" fmla="*/ 0 h 267"/>
                        <a:gd name="T2" fmla="*/ 457 w 892"/>
                        <a:gd name="T3" fmla="*/ 72 h 267"/>
                        <a:gd name="T4" fmla="*/ 892 w 892"/>
                        <a:gd name="T5" fmla="*/ 267 h 26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92" h="267">
                          <a:moveTo>
                            <a:pt x="0" y="0"/>
                          </a:moveTo>
                          <a:cubicBezTo>
                            <a:pt x="76" y="12"/>
                            <a:pt x="308" y="27"/>
                            <a:pt x="457" y="72"/>
                          </a:cubicBezTo>
                          <a:cubicBezTo>
                            <a:pt x="606" y="117"/>
                            <a:pt x="802" y="227"/>
                            <a:pt x="892" y="267"/>
                          </a:cubicBezTo>
                        </a:path>
                      </a:pathLst>
                    </a:cu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54000" tIns="0" rIns="0" bIns="0"/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k-SK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7" name="Freeform 44">
                    <a:extLst>
                      <a:ext uri="{FF2B5EF4-FFF2-40B4-BE49-F238E27FC236}">
                        <a16:creationId xmlns:a16="http://schemas.microsoft.com/office/drawing/2014/main" id="{88A80E46-BACB-4282-89EA-EA5C4E60493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 rot="18480000">
                    <a:off x="4310" y="11714"/>
                    <a:ext cx="892" cy="267"/>
                  </a:xfrm>
                  <a:custGeom>
                    <a:avLst/>
                    <a:gdLst>
                      <a:gd name="T0" fmla="*/ 0 w 892"/>
                      <a:gd name="T1" fmla="*/ 0 h 267"/>
                      <a:gd name="T2" fmla="*/ 457 w 892"/>
                      <a:gd name="T3" fmla="*/ 72 h 267"/>
                      <a:gd name="T4" fmla="*/ 892 w 892"/>
                      <a:gd name="T5" fmla="*/ 267 h 2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92" h="267">
                        <a:moveTo>
                          <a:pt x="0" y="0"/>
                        </a:moveTo>
                        <a:cubicBezTo>
                          <a:pt x="76" y="12"/>
                          <a:pt x="308" y="27"/>
                          <a:pt x="457" y="72"/>
                        </a:cubicBezTo>
                        <a:cubicBezTo>
                          <a:pt x="606" y="117"/>
                          <a:pt x="802" y="227"/>
                          <a:pt x="892" y="267"/>
                        </a:cubicBezTo>
                      </a:path>
                    </a:pathLst>
                  </a:custGeom>
                  <a:noFill/>
                  <a:ln w="317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stealth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54000" tIns="0" rIns="0" bIns="0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k-SK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3" name="Line 45">
                  <a:extLst>
                    <a:ext uri="{FF2B5EF4-FFF2-40B4-BE49-F238E27FC236}">
                      <a16:creationId xmlns:a16="http://schemas.microsoft.com/office/drawing/2014/main" id="{C5906A7E-B770-4581-BBC3-275FDC053DC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73" y="11494"/>
                  <a:ext cx="141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4000" tIns="0" rIns="0" bIns="0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pic>
            <p:nvPicPr>
              <p:cNvPr id="28" name="Picture 50">
                <a:extLst>
                  <a:ext uri="{FF2B5EF4-FFF2-40B4-BE49-F238E27FC236}">
                    <a16:creationId xmlns:a16="http://schemas.microsoft.com/office/drawing/2014/main" id="{21950153-1B59-4FCA-A6E5-CFEDD293BC4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2" y="1178"/>
                <a:ext cx="1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53">
                <a:extLst>
                  <a:ext uri="{FF2B5EF4-FFF2-40B4-BE49-F238E27FC236}">
                    <a16:creationId xmlns:a16="http://schemas.microsoft.com/office/drawing/2014/main" id="{629DF0EC-4163-4815-834E-A49977E09368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1" y="1178"/>
                <a:ext cx="1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Oblúk 1">
            <a:extLst>
              <a:ext uri="{FF2B5EF4-FFF2-40B4-BE49-F238E27FC236}">
                <a16:creationId xmlns:a16="http://schemas.microsoft.com/office/drawing/2014/main" id="{3EECFBE0-9AD9-4AC8-A64E-CF30F1BE46F3}"/>
              </a:ext>
            </a:extLst>
          </p:cNvPr>
          <p:cNvSpPr/>
          <p:nvPr/>
        </p:nvSpPr>
        <p:spPr>
          <a:xfrm>
            <a:off x="4645203" y="2688407"/>
            <a:ext cx="2654469" cy="2587281"/>
          </a:xfrm>
          <a:prstGeom prst="arc">
            <a:avLst>
              <a:gd name="adj1" fmla="val 16200000"/>
              <a:gd name="adj2" fmla="val 16046719"/>
            </a:avLst>
          </a:prstGeom>
          <a:ln w="1016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6" name="Rovná spojovacia šípka 5">
            <a:extLst>
              <a:ext uri="{FF2B5EF4-FFF2-40B4-BE49-F238E27FC236}">
                <a16:creationId xmlns:a16="http://schemas.microsoft.com/office/drawing/2014/main" id="{35CE1ACF-52C1-478E-B1FA-677515434DE3}"/>
              </a:ext>
            </a:extLst>
          </p:cNvPr>
          <p:cNvCxnSpPr>
            <a:cxnSpLocks/>
          </p:cNvCxnSpPr>
          <p:nvPr/>
        </p:nvCxnSpPr>
        <p:spPr>
          <a:xfrm>
            <a:off x="2880000" y="2635968"/>
            <a:ext cx="3096000" cy="0"/>
          </a:xfrm>
          <a:prstGeom prst="straightConnector1">
            <a:avLst/>
          </a:prstGeom>
          <a:ln w="1016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ovná spojovacia šípka 66">
            <a:extLst>
              <a:ext uri="{FF2B5EF4-FFF2-40B4-BE49-F238E27FC236}">
                <a16:creationId xmlns:a16="http://schemas.microsoft.com/office/drawing/2014/main" id="{A9EAD7CB-B4BA-4A23-ADBF-7E2CED064DAF}"/>
              </a:ext>
            </a:extLst>
          </p:cNvPr>
          <p:cNvCxnSpPr/>
          <p:nvPr/>
        </p:nvCxnSpPr>
        <p:spPr>
          <a:xfrm>
            <a:off x="5976000" y="2628000"/>
            <a:ext cx="3456000" cy="0"/>
          </a:xfrm>
          <a:prstGeom prst="straightConnector1">
            <a:avLst/>
          </a:prstGeom>
          <a:ln w="1016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58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4000"/>
    </mc:Choice>
    <mc:Fallback xmlns="">
      <p:transition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8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4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Obrázok, na ktorom je text, kniha&#10;&#10;Popis sa automaticky vygeneroval">
            <a:extLst>
              <a:ext uri="{FF2B5EF4-FFF2-40B4-BE49-F238E27FC236}">
                <a16:creationId xmlns:a16="http://schemas.microsoft.com/office/drawing/2014/main" id="{E01FB18B-FA48-4F4D-85A0-A5817858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50" y="611013"/>
            <a:ext cx="5459850" cy="5635974"/>
          </a:xfrm>
          <a:prstGeom prst="rect">
            <a:avLst/>
          </a:prstGeom>
        </p:spPr>
      </p:pic>
      <p:sp>
        <p:nvSpPr>
          <p:cNvPr id="2" name="BlokTextu 1">
            <a:extLst>
              <a:ext uri="{FF2B5EF4-FFF2-40B4-BE49-F238E27FC236}">
                <a16:creationId xmlns:a16="http://schemas.microsoft.com/office/drawing/2014/main" id="{115E4A05-D63D-4877-AA6B-6B17ED32D389}"/>
              </a:ext>
            </a:extLst>
          </p:cNvPr>
          <p:cNvSpPr txBox="1"/>
          <p:nvPr/>
        </p:nvSpPr>
        <p:spPr>
          <a:xfrm>
            <a:off x="6202146" y="583898"/>
            <a:ext cx="5459850" cy="566308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sk-SK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Vlak ľudstva po koľajach biblických proroctiev sa </a:t>
            </a:r>
            <a:r>
              <a:rPr lang="sk-SK" sz="3600" b="1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rúti oproti Božiemu súdu.</a:t>
            </a:r>
          </a:p>
          <a:p>
            <a:pPr algn="ctr">
              <a:spcAft>
                <a:spcPts val="1200"/>
              </a:spcAft>
            </a:pPr>
            <a:r>
              <a:rPr lang="sk-SK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Udalosti sa dejú podľa proroctiev Biblie. </a:t>
            </a:r>
          </a:p>
          <a:p>
            <a:pPr algn="ctr">
              <a:spcAft>
                <a:spcPts val="1200"/>
              </a:spcAft>
            </a:pPr>
            <a:r>
              <a:rPr lang="sk-SK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Naplnené proroctvá sa stávajú dejinami. </a:t>
            </a:r>
          </a:p>
          <a:p>
            <a:r>
              <a:rPr lang="sk-SK" sz="3200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„A svet ide ta i jeho žiadosť, ale ten, kto činí vôľu Božiu, trvá na veky.“</a:t>
            </a:r>
            <a:r>
              <a:rPr lang="sk-SK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sk-S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1Jn 2,17</a:t>
            </a:r>
          </a:p>
        </p:txBody>
      </p:sp>
    </p:spTree>
    <p:extLst>
      <p:ext uri="{BB962C8B-B14F-4D97-AF65-F5344CB8AC3E}">
        <p14:creationId xmlns:p14="http://schemas.microsoft.com/office/powerpoint/2010/main" val="321887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4000"/>
    </mc:Choice>
    <mc:Fallback xmlns="">
      <p:transition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ón − zasadacia miestnosť">
  <a:themeElements>
    <a:clrScheme name="Ión − zasadacia miestnosť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ón − zasadacia miestnosť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ón − zasadacia miestnosť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4265</TotalTime>
  <Words>1079</Words>
  <Application>Microsoft Office PowerPoint</Application>
  <PresentationFormat>Širokouhlá</PresentationFormat>
  <Paragraphs>280</Paragraphs>
  <Slides>36</Slides>
  <Notes>0</Notes>
  <HiddenSlides>0</HiddenSlides>
  <MMClips>1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36</vt:i4>
      </vt:variant>
    </vt:vector>
  </HeadingPairs>
  <TitlesOfParts>
    <vt:vector size="43" baseType="lpstr">
      <vt:lpstr>Arial</vt:lpstr>
      <vt:lpstr>Calibri</vt:lpstr>
      <vt:lpstr>Century Gothic</vt:lpstr>
      <vt:lpstr>Times New Roman</vt:lpstr>
      <vt:lpstr>Wingdings 3</vt:lpstr>
      <vt:lpstr>Ión − zasadacia miestnosť</vt:lpstr>
      <vt:lpstr>Bitmap Image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„Ak ste teda boli spolu s Kristom vzkriesení, hľadajte veci, ktoré sú hore, kde sedí Kristus po pravici Boha; na to myslite, čo je hore, nie na to, čo je na zemi.“</vt:lpstr>
      <vt:lpstr>„Lebo naše občianstvo je v nebesiach, odkiaľ očakávame aj Spasiteľa,  Pána Ježiša Krista.“</vt:lpstr>
      <vt:lpstr>„Blahoslavený sluha, ktorého,  keď príde jeho pán, nájde tak robiť.“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Pouzivatel</dc:creator>
  <cp:lastModifiedBy>Jozef Toth</cp:lastModifiedBy>
  <cp:revision>168</cp:revision>
  <dcterms:created xsi:type="dcterms:W3CDTF">2019-01-04T20:29:04Z</dcterms:created>
  <dcterms:modified xsi:type="dcterms:W3CDTF">2020-11-28T15:36:44Z</dcterms:modified>
</cp:coreProperties>
</file>